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6" r:id="rId2"/>
    <p:sldId id="538" r:id="rId3"/>
    <p:sldId id="539" r:id="rId4"/>
    <p:sldId id="540" r:id="rId5"/>
    <p:sldId id="541" r:id="rId6"/>
    <p:sldId id="542" r:id="rId7"/>
    <p:sldId id="543" r:id="rId8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66FF"/>
    <a:srgbClr val="FF8989"/>
    <a:srgbClr val="0070C0"/>
    <a:srgbClr val="993300"/>
    <a:srgbClr val="CC3300"/>
    <a:srgbClr val="D20000"/>
    <a:srgbClr val="3366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7" autoAdjust="0"/>
    <p:restoredTop sz="94660"/>
  </p:normalViewPr>
  <p:slideViewPr>
    <p:cSldViewPr snapToGrid="0">
      <p:cViewPr>
        <p:scale>
          <a:sx n="110" d="100"/>
          <a:sy n="110" d="100"/>
        </p:scale>
        <p:origin x="480" y="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849579-3CAF-4FCF-8CD3-2CA21F8E1B66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6704BE5-6136-4370-9717-C6007C7DF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41677E0-600A-4A6F-8657-E4121E095975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3B2DC9F-A98E-45A9-B035-A84401949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26588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628900"/>
            <a:ext cx="5562600" cy="628650"/>
          </a:xfrm>
        </p:spPr>
        <p:txBody>
          <a:bodyPr>
            <a:normAutofit/>
          </a:bodyPr>
          <a:lstStyle>
            <a:lvl1pPr algn="l">
              <a:defRPr sz="2200" spc="0" baseline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00450"/>
            <a:ext cx="5562600" cy="514351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90600" y="4521200"/>
            <a:ext cx="2657475" cy="381396"/>
          </a:xfrm>
        </p:spPr>
        <p:txBody>
          <a:bodyPr anchor="b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289F-3548-44BF-8FE6-740AFDB8F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093F-7F99-4CC9-BC3B-7B855FDBB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103E-2097-4BDF-A8EE-B0FEB810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44AB-A3FA-4072-A48D-F9B46DD51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1631-E4CF-45E0-9BA6-42EA75373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6FAF-94B8-44F9-983F-8945A066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6854-C99F-4A03-98E7-D69215C45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025C-BF38-4B22-8CD9-2D43E4E3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4435-CF55-4958-BAD8-4654DE12B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350E-0303-4D15-AB99-86B05CBC1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CDB2-E464-43A1-AFB3-05058AAD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4282-F3D9-4833-A063-B5FB72F6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CB40-0123-479A-A8B1-2AD2957BC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B84C-02EF-4276-91CE-A8EDE525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2AE0-D34A-4A66-9A1E-29949C296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6828-7F56-45A5-929B-40F89CA1D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0D34-5061-4249-96D3-2CDB75F1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B66B-2F35-4A44-83AD-A5AB3DDC8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704-312D-4C78-97A4-E4B9A4216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EB6C-2515-4973-8B53-5FC8EF2D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3CC0-5414-4C2A-9F1B-0F8A89DF7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83AE-7478-4E4E-AC6D-3A13D1A1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8DB1-B5E2-46A7-A26C-13DCAFD8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CE2F-1F81-4B45-9D9C-98EF1AC96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6A62-D9B6-466B-BE5D-247E8B75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1A39-12AF-4A28-BBA4-3A110B75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F664-8AF3-463F-8549-12CC8645D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E6B9-A6BC-4B38-85AE-D656FF71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06F6-33C8-4E3E-8343-2EA2A9EC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7DDB-2CE5-470D-85E3-CA7B5908E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785F-43B4-4574-AA5E-C94E8AD5E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F371-D589-42D6-8F3B-80C19307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83D1-5B5D-4D44-A8F9-FF1A1A9EA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F144-6B96-4C77-980C-276DF96A8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83E7-6D4B-41A3-B0E0-83FECCAC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A50C-0119-4CBF-B9BE-E380BA834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DECD-27E6-4500-A08A-EC5A0E79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B6A4-72E8-43BC-B0D7-1B6FB1F3E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6D0D-EBA7-4265-9A93-3E9D7B5C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23F0-7016-4058-A2F4-F1381495F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0E9E-BDA1-468A-A642-D45F3E9D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01A-E993-4D15-914F-B7723EDD5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0107-08FF-46CE-840C-A9685162F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29E3-07FD-4712-8F83-7F2DC89F8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8340-9B5E-4BF9-B5A0-7B2C2048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0BE3-943D-4224-8E50-887100D6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4D33-99EB-4495-89A0-4152DED7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D933-A656-4FF0-8FEA-A4A4ABEAF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0E23-A14B-463B-9006-D1240440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846C-2902-4F1C-B4D9-0B550A2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0E77-75AF-49F9-AA89-258EA22C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142D-E3A7-4B8E-B91B-1369D749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4D35-4984-4033-941A-E119CD7DF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FFCC-30A0-4DD4-8A94-9A8DD2BE8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6E5D-DBBE-48E3-B530-BB607802F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036E-1ED5-4070-A3AC-094104974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AD6E-A297-4CF2-986E-4A6E899F3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89193-41E0-4C6C-AB50-60B8187C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AB90-2201-4FAE-94D5-C675FCB7C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217D-9A4A-4D26-8BA5-97C83DEC0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20A-B646-45B0-AE6D-3D2A56385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F28A-2BF5-4781-816F-AB88BEEF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F71F-67A6-4510-979D-017ABBDC6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F3A3-D029-4EE6-85EB-C773D61F4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6C12-7D2F-409E-A421-006446DE3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5BDA-4A63-4497-A2FB-1359AFF3B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5161-E233-477A-A972-8B8E61209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A456-7480-4546-9955-73DAFD165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CA06-42C8-4432-B0EB-CAC1E4AC9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789A-324B-4202-AF6C-334140E2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E9DE-83A4-4895-80C9-848F8D7F1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2EA8-43FB-42BD-87F7-CD61D086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42B3-BE5F-452B-8446-00415B94E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E9D2-FF9D-476F-9542-B2749B0C0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962C-F200-4D57-ADD2-02DD1B291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8FEC-E779-4AD9-B2DC-41C7156A1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1E59-0CC7-4BB9-9489-58B2AF4C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A60E-BEFA-4893-94C9-2B72AF7A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AD34-A3BB-4F72-A41A-371FA8265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FDE7-AC29-4E75-9593-028FB76C3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8E60-564E-4850-8888-FFDE23C78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2225-58E8-447D-9FFF-2687F60F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9A85-29DE-4806-9716-94E544E0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2753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E606-0AD0-4D10-8510-3539CFC61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2C75-A78C-4BD0-987F-41CDF825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3FB9-F54E-44D8-B862-2CBACAAA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91" y="362664"/>
            <a:ext cx="8427338" cy="1021556"/>
          </a:xfrm>
        </p:spPr>
        <p:txBody>
          <a:bodyPr>
            <a:normAutofit/>
          </a:bodyPr>
          <a:lstStyle>
            <a:lvl1pPr algn="l">
              <a:defRPr sz="2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425-D0D3-4422-92B2-8E687589C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110B-5F38-4541-A582-C0EF83CA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BB51-AE0B-40F7-AD9C-55C08750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D4B5-76FE-4BA0-B756-1A8A3A15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EFD5-6818-443A-B08D-6B3FFBE3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8C67-D885-47FA-866F-C22147111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4DA6-A5F5-438F-89D6-51D6FAFB4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B05A-6916-43DC-B318-991360D28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C666-5313-4E42-9D42-FCF7A5ADE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604D-E5ED-41BA-AA4E-486A169C0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C8D5-C0FC-4840-A1BB-7181FB03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5914" y="1384300"/>
            <a:ext cx="8453437" cy="3241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 marL="0" indent="0" algn="l">
              <a:spcBef>
                <a:spcPts val="0"/>
              </a:spcBef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3172-3A91-4F72-9D61-9C6D08F87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C223-0C87-4D6D-96C4-98AC5F201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AC83-0C87-4FF3-8CCC-E1F9BB57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342-06E6-436D-84DA-945C85BB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6D11-095F-4496-AE4F-FDD4EAD31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0AC2-C990-44D9-9ACC-535540D53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653E-1623-46AB-9335-054BD246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C868-3153-414A-9629-5AE6E63D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3DB0-1B48-4791-ADC4-4CE530DAB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4371-EC90-43B3-8A47-5605CBF4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FD3A-969A-4F0D-97F3-9F566E1FE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CC75-72B2-40C9-A10E-E4678C8CF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9708-3CDE-4E4C-B8FC-27C6190F1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9688-ED00-4EE6-BFC1-E978C31B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722E-B35F-4D4D-A6E1-8033C5D7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D141-B6E7-4B97-B989-24608C39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5B2D-6880-4CFE-9818-0014AE848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0D04-A5C5-4924-99CA-C545640D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B2D9-21ED-4703-AB13-81846A75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D7BA-05C5-4AAF-A2E2-4E8E5CBA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ECCA-40DC-4A81-AA89-BD24E6903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CE2F-8B12-43B1-B2FE-776E7470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46C6-FC30-4FCD-A956-9B8C556E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3F8C-C601-435B-87EA-29EB63909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D581-1C19-4566-9808-5FACFB0C4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0AD6-0925-4722-890D-1FD07D1AB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D56F-BDCB-4513-9620-C7F365BC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BA1FD-A1C4-428E-BBC7-34BEBAAC8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1BFA-A121-43DD-B4D6-F5C3D54A1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0D58-75FF-418D-83BC-AD4135288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7BD9-7106-4807-846D-7AEE8048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0BA3-F98F-4914-9624-E75C4A03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9B60-CCA6-45E1-9979-20BD7C0E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2BF7-AAEE-4001-A6BC-FFC3388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1C4F-6344-406C-BF8D-99ECB29C4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4952-5033-4F24-93BB-6F771FECA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5765-D219-4E7E-9AEA-2564FE7F1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0861-78D8-4C67-BA9D-42356E86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16A5-2A58-4F04-BD4A-ABE716306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52A0-67FA-4E32-97B1-144B5E962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EA97-3286-44B8-8366-CE274A88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AB6E-0290-41C3-8828-7628EFAD1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CDDE-AF8B-4C7A-9EA3-67340409F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883E-BFFB-44C8-BB18-A95181158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90B9-14D2-4236-8345-7FA929DE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C94D-50AB-4A19-A478-5AF862B3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BB92-2725-4E78-9763-7B506AC8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8596-B28B-486B-A8CF-AC9E15B9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AA7A-2999-4282-9292-B2DF881B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580B-971A-4950-8480-2A81B210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E568-EC91-4621-A8D4-B8266D6E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1F60-63F4-4CD1-A642-B7ECBAB3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9A3B-9B8B-4F46-A021-B0CC8A5BE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80A1-8847-4C08-AE95-FA9838B0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3606-70E7-4C6D-A4F0-4A6C46156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3DA4-5A19-4E6A-BE2D-AC538E1A2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AE09-9215-460B-95C8-0B43DB0A7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A14C-2639-4932-A620-BC92FEA9C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A07-90E5-4CF8-A699-E734E999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C164-A089-461D-8672-80B48CAB3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2D17-1AC0-4707-BCA4-0BF94E68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6FF8-AF90-4330-A045-535FCC5B8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A68A-1CD8-414B-8C05-46474B841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EDBD-6943-4E62-BA7E-5E4AA2BF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6DCD-B568-431E-B1CC-DC5479FBD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3A20-06E6-4A80-8B9D-10BADF19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447799"/>
            <a:ext cx="7013575" cy="317412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14" y="1447800"/>
            <a:ext cx="1252537" cy="31741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EFF7-AAEE-4B11-8399-8D19E4BD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6A26-3383-4694-93D6-3FC6AC4FE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2B6F-3A8A-4BB3-ADFE-8627C58E9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A1E5-B8CB-4BFC-BFD5-B1F4E2279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F393-BF59-4897-8558-31FA8708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0513-A57C-4D9B-9DE6-E1D7ADEA6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967B-B4FC-421F-A5C8-5B6C36B1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2FD9-7BA6-4B05-804F-F4DDFB33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379-08B7-4E32-88D5-FC9A061E5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37FF-ACE9-48EF-8772-08E790563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30C6-FD9F-4D10-B6F5-7202E5344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5" Type="http://schemas.openxmlformats.org/officeDocument/2006/relationships/slideLayout" Target="../slideLayouts/slideLayout175.xml"/><Relationship Id="rId170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298450"/>
            <a:ext cx="84566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одну или в две строки шрифтом </a:t>
            </a:r>
            <a:r>
              <a:rPr lang="en-US" smtClean="0"/>
              <a:t>Verdana regular 22/27 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1404938"/>
            <a:ext cx="84566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шрифтом </a:t>
            </a:r>
            <a:r>
              <a:rPr lang="en-US" smtClean="0"/>
              <a:t>Verdana 16 pt, regular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688" y="4872038"/>
            <a:ext cx="6777037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5 февраля 2014 г.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500" y="4872038"/>
            <a:ext cx="34925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F09E246-070D-4E41-AFC7-DD26529DF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1" r:id="rId1"/>
    <p:sldLayoutId id="2147487372" r:id="rId2"/>
    <p:sldLayoutId id="2147487373" r:id="rId3"/>
    <p:sldLayoutId id="2147487374" r:id="rId4"/>
    <p:sldLayoutId id="2147487375" r:id="rId5"/>
    <p:sldLayoutId id="2147487376" r:id="rId6"/>
    <p:sldLayoutId id="2147487377" r:id="rId7"/>
    <p:sldLayoutId id="2147487378" r:id="rId8"/>
    <p:sldLayoutId id="2147487379" r:id="rId9"/>
    <p:sldLayoutId id="2147487380" r:id="rId10"/>
    <p:sldLayoutId id="2147487381" r:id="rId11"/>
    <p:sldLayoutId id="2147487382" r:id="rId12"/>
    <p:sldLayoutId id="2147487383" r:id="rId13"/>
    <p:sldLayoutId id="2147487384" r:id="rId14"/>
    <p:sldLayoutId id="2147487385" r:id="rId15"/>
    <p:sldLayoutId id="2147487386" r:id="rId16"/>
    <p:sldLayoutId id="2147487387" r:id="rId17"/>
    <p:sldLayoutId id="2147487388" r:id="rId18"/>
    <p:sldLayoutId id="2147487389" r:id="rId19"/>
    <p:sldLayoutId id="2147487390" r:id="rId20"/>
    <p:sldLayoutId id="2147487391" r:id="rId21"/>
    <p:sldLayoutId id="2147487392" r:id="rId22"/>
    <p:sldLayoutId id="2147487393" r:id="rId23"/>
    <p:sldLayoutId id="2147487394" r:id="rId24"/>
    <p:sldLayoutId id="2147487395" r:id="rId25"/>
    <p:sldLayoutId id="2147487396" r:id="rId26"/>
    <p:sldLayoutId id="2147487397" r:id="rId27"/>
    <p:sldLayoutId id="2147487398" r:id="rId28"/>
    <p:sldLayoutId id="2147487399" r:id="rId29"/>
    <p:sldLayoutId id="2147487400" r:id="rId30"/>
    <p:sldLayoutId id="2147487401" r:id="rId31"/>
    <p:sldLayoutId id="2147487402" r:id="rId32"/>
    <p:sldLayoutId id="2147487403" r:id="rId33"/>
    <p:sldLayoutId id="2147487404" r:id="rId34"/>
    <p:sldLayoutId id="2147487405" r:id="rId35"/>
    <p:sldLayoutId id="2147487406" r:id="rId36"/>
    <p:sldLayoutId id="2147487407" r:id="rId37"/>
    <p:sldLayoutId id="2147487408" r:id="rId38"/>
    <p:sldLayoutId id="2147487409" r:id="rId39"/>
    <p:sldLayoutId id="2147487410" r:id="rId40"/>
    <p:sldLayoutId id="2147487411" r:id="rId41"/>
    <p:sldLayoutId id="2147487412" r:id="rId42"/>
    <p:sldLayoutId id="2147487413" r:id="rId43"/>
    <p:sldLayoutId id="2147487414" r:id="rId44"/>
    <p:sldLayoutId id="2147487415" r:id="rId45"/>
    <p:sldLayoutId id="2147487416" r:id="rId46"/>
    <p:sldLayoutId id="2147487417" r:id="rId47"/>
    <p:sldLayoutId id="2147487418" r:id="rId48"/>
    <p:sldLayoutId id="2147487419" r:id="rId49"/>
    <p:sldLayoutId id="2147487420" r:id="rId50"/>
    <p:sldLayoutId id="2147487421" r:id="rId51"/>
    <p:sldLayoutId id="2147487422" r:id="rId52"/>
    <p:sldLayoutId id="2147487423" r:id="rId53"/>
    <p:sldLayoutId id="2147487424" r:id="rId54"/>
    <p:sldLayoutId id="2147487425" r:id="rId55"/>
    <p:sldLayoutId id="2147487426" r:id="rId56"/>
    <p:sldLayoutId id="2147487427" r:id="rId57"/>
    <p:sldLayoutId id="2147487428" r:id="rId58"/>
    <p:sldLayoutId id="2147487429" r:id="rId59"/>
    <p:sldLayoutId id="2147487430" r:id="rId60"/>
    <p:sldLayoutId id="2147487431" r:id="rId61"/>
    <p:sldLayoutId id="2147487432" r:id="rId62"/>
    <p:sldLayoutId id="2147487433" r:id="rId63"/>
    <p:sldLayoutId id="2147487434" r:id="rId64"/>
    <p:sldLayoutId id="2147487435" r:id="rId65"/>
    <p:sldLayoutId id="2147487436" r:id="rId66"/>
    <p:sldLayoutId id="2147487437" r:id="rId67"/>
    <p:sldLayoutId id="2147487438" r:id="rId68"/>
    <p:sldLayoutId id="2147487439" r:id="rId69"/>
    <p:sldLayoutId id="2147487440" r:id="rId70"/>
    <p:sldLayoutId id="2147487441" r:id="rId71"/>
    <p:sldLayoutId id="2147487442" r:id="rId72"/>
    <p:sldLayoutId id="2147487443" r:id="rId73"/>
    <p:sldLayoutId id="2147487444" r:id="rId74"/>
    <p:sldLayoutId id="2147487445" r:id="rId75"/>
    <p:sldLayoutId id="2147487446" r:id="rId76"/>
    <p:sldLayoutId id="2147487447" r:id="rId77"/>
    <p:sldLayoutId id="2147487448" r:id="rId78"/>
    <p:sldLayoutId id="2147487449" r:id="rId79"/>
    <p:sldLayoutId id="2147487450" r:id="rId80"/>
    <p:sldLayoutId id="2147487451" r:id="rId81"/>
    <p:sldLayoutId id="2147487452" r:id="rId82"/>
    <p:sldLayoutId id="2147487453" r:id="rId83"/>
    <p:sldLayoutId id="2147487454" r:id="rId84"/>
    <p:sldLayoutId id="2147487455" r:id="rId85"/>
    <p:sldLayoutId id="2147487456" r:id="rId86"/>
    <p:sldLayoutId id="2147487457" r:id="rId87"/>
    <p:sldLayoutId id="2147487458" r:id="rId88"/>
    <p:sldLayoutId id="2147487459" r:id="rId89"/>
    <p:sldLayoutId id="2147487460" r:id="rId90"/>
    <p:sldLayoutId id="2147487461" r:id="rId91"/>
    <p:sldLayoutId id="2147487462" r:id="rId92"/>
    <p:sldLayoutId id="2147487463" r:id="rId93"/>
    <p:sldLayoutId id="2147487464" r:id="rId94"/>
    <p:sldLayoutId id="2147487465" r:id="rId95"/>
    <p:sldLayoutId id="2147487466" r:id="rId96"/>
    <p:sldLayoutId id="2147487467" r:id="rId97"/>
    <p:sldLayoutId id="2147487468" r:id="rId98"/>
    <p:sldLayoutId id="2147487469" r:id="rId99"/>
    <p:sldLayoutId id="2147487470" r:id="rId100"/>
    <p:sldLayoutId id="2147487471" r:id="rId101"/>
    <p:sldLayoutId id="2147487472" r:id="rId102"/>
    <p:sldLayoutId id="2147487473" r:id="rId103"/>
    <p:sldLayoutId id="2147487474" r:id="rId104"/>
    <p:sldLayoutId id="2147487475" r:id="rId105"/>
    <p:sldLayoutId id="2147487476" r:id="rId106"/>
    <p:sldLayoutId id="2147487477" r:id="rId107"/>
    <p:sldLayoutId id="2147487478" r:id="rId108"/>
    <p:sldLayoutId id="2147487479" r:id="rId109"/>
    <p:sldLayoutId id="2147487480" r:id="rId110"/>
    <p:sldLayoutId id="2147487481" r:id="rId111"/>
    <p:sldLayoutId id="2147487482" r:id="rId112"/>
    <p:sldLayoutId id="2147487483" r:id="rId113"/>
    <p:sldLayoutId id="2147487484" r:id="rId114"/>
    <p:sldLayoutId id="2147487485" r:id="rId115"/>
    <p:sldLayoutId id="2147487486" r:id="rId116"/>
    <p:sldLayoutId id="2147487487" r:id="rId117"/>
    <p:sldLayoutId id="2147487488" r:id="rId118"/>
    <p:sldLayoutId id="2147487489" r:id="rId119"/>
    <p:sldLayoutId id="2147487490" r:id="rId120"/>
    <p:sldLayoutId id="2147487491" r:id="rId121"/>
    <p:sldLayoutId id="2147487492" r:id="rId122"/>
    <p:sldLayoutId id="2147487493" r:id="rId123"/>
    <p:sldLayoutId id="2147487494" r:id="rId124"/>
    <p:sldLayoutId id="2147487495" r:id="rId125"/>
    <p:sldLayoutId id="2147487496" r:id="rId126"/>
    <p:sldLayoutId id="2147487497" r:id="rId127"/>
    <p:sldLayoutId id="2147487498" r:id="rId128"/>
    <p:sldLayoutId id="2147487499" r:id="rId129"/>
    <p:sldLayoutId id="2147487500" r:id="rId130"/>
    <p:sldLayoutId id="2147487501" r:id="rId131"/>
    <p:sldLayoutId id="2147487502" r:id="rId132"/>
    <p:sldLayoutId id="2147487503" r:id="rId133"/>
    <p:sldLayoutId id="2147487504" r:id="rId134"/>
    <p:sldLayoutId id="2147487505" r:id="rId135"/>
    <p:sldLayoutId id="2147487506" r:id="rId136"/>
    <p:sldLayoutId id="2147487507" r:id="rId137"/>
    <p:sldLayoutId id="2147487508" r:id="rId138"/>
    <p:sldLayoutId id="2147487509" r:id="rId139"/>
    <p:sldLayoutId id="2147487510" r:id="rId140"/>
    <p:sldLayoutId id="2147487511" r:id="rId141"/>
    <p:sldLayoutId id="2147487512" r:id="rId142"/>
    <p:sldLayoutId id="2147487513" r:id="rId143"/>
    <p:sldLayoutId id="2147487514" r:id="rId144"/>
    <p:sldLayoutId id="2147487515" r:id="rId145"/>
    <p:sldLayoutId id="2147487516" r:id="rId146"/>
    <p:sldLayoutId id="2147487517" r:id="rId147"/>
    <p:sldLayoutId id="2147487518" r:id="rId148"/>
    <p:sldLayoutId id="2147487519" r:id="rId149"/>
    <p:sldLayoutId id="2147487520" r:id="rId150"/>
    <p:sldLayoutId id="2147487521" r:id="rId151"/>
    <p:sldLayoutId id="2147487522" r:id="rId152"/>
    <p:sldLayoutId id="2147487523" r:id="rId153"/>
    <p:sldLayoutId id="2147487524" r:id="rId154"/>
    <p:sldLayoutId id="2147487525" r:id="rId155"/>
    <p:sldLayoutId id="2147487526" r:id="rId156"/>
    <p:sldLayoutId id="2147487527" r:id="rId157"/>
    <p:sldLayoutId id="2147487528" r:id="rId158"/>
    <p:sldLayoutId id="2147487529" r:id="rId159"/>
    <p:sldLayoutId id="2147487530" r:id="rId160"/>
    <p:sldLayoutId id="2147487531" r:id="rId161"/>
    <p:sldLayoutId id="2147487532" r:id="rId162"/>
    <p:sldLayoutId id="2147487533" r:id="rId163"/>
    <p:sldLayoutId id="2147487534" r:id="rId164"/>
    <p:sldLayoutId id="2147487535" r:id="rId165"/>
    <p:sldLayoutId id="2147487536" r:id="rId166"/>
    <p:sldLayoutId id="2147487537" r:id="rId167"/>
    <p:sldLayoutId id="2147487538" r:id="rId168"/>
    <p:sldLayoutId id="2147487539" r:id="rId169"/>
    <p:sldLayoutId id="2147487540" r:id="rId170"/>
    <p:sldLayoutId id="2147487541" r:id="rId171"/>
    <p:sldLayoutId id="2147487542" r:id="rId172"/>
    <p:sldLayoutId id="2147487543" r:id="rId173"/>
    <p:sldLayoutId id="2147487544" r:id="rId174"/>
    <p:sldLayoutId id="2147487589" r:id="rId17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xfrm>
            <a:off x="517585" y="4804913"/>
            <a:ext cx="6107502" cy="338587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r>
              <a:rPr lang="en-US" dirty="0" smtClean="0"/>
              <a:t>| </a:t>
            </a:r>
          </a:p>
          <a:p>
            <a:pPr>
              <a:defRPr/>
            </a:pPr>
            <a:endParaRPr lang="ru-RU" sz="800" dirty="0" smtClean="0"/>
          </a:p>
        </p:txBody>
      </p:sp>
      <p:sp>
        <p:nvSpPr>
          <p:cNvPr id="72707" name="Rectangle 12"/>
          <p:cNvSpPr>
            <a:spLocks noChangeArrowheads="1"/>
          </p:cNvSpPr>
          <p:nvPr/>
        </p:nvSpPr>
        <p:spPr bwMode="auto">
          <a:xfrm>
            <a:off x="138024" y="110342"/>
            <a:ext cx="8842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+mj-lt"/>
              </a:rPr>
              <a:t>Непроизводственный травматизм – термин, принятый на железной дороге, а за ним стоят судьбы и жизни людей</a:t>
            </a:r>
            <a:endParaRPr lang="ru-RU" sz="2000" b="1" dirty="0">
              <a:latin typeface="+mj-lt"/>
            </a:endParaRPr>
          </a:p>
        </p:txBody>
      </p:sp>
      <p:sp>
        <p:nvSpPr>
          <p:cNvPr id="1036" name="Text Box 5"/>
          <p:cNvSpPr txBox="1">
            <a:spLocks noChangeArrowheads="1"/>
          </p:cNvSpPr>
          <p:nvPr/>
        </p:nvSpPr>
        <p:spPr bwMode="auto">
          <a:xfrm>
            <a:off x="2657475" y="950119"/>
            <a:ext cx="6084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/>
              <a:t>.</a:t>
            </a:r>
          </a:p>
        </p:txBody>
      </p:sp>
      <p:sp>
        <p:nvSpPr>
          <p:cNvPr id="1037" name="Text Box 121"/>
          <p:cNvSpPr txBox="1">
            <a:spLocks noChangeArrowheads="1"/>
          </p:cNvSpPr>
          <p:nvPr/>
        </p:nvSpPr>
        <p:spPr bwMode="auto">
          <a:xfrm>
            <a:off x="1660526" y="871538"/>
            <a:ext cx="701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900" b="1">
              <a:latin typeface="Times New Roman" pitchFamily="18" charset="0"/>
            </a:endParaRPr>
          </a:p>
        </p:txBody>
      </p:sp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111125" y="4869657"/>
            <a:ext cx="34925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 smtClean="0">
                <a:solidFill>
                  <a:srgbClr val="000000"/>
                </a:solidFill>
                <a:latin typeface="+mn-lt"/>
              </a:rPr>
              <a:t>   </a:t>
            </a:r>
            <a:endParaRPr lang="en-US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2238375" y="2415778"/>
            <a:ext cx="6235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 b="1"/>
          </a:p>
        </p:txBody>
      </p:sp>
      <p:pic>
        <p:nvPicPr>
          <p:cNvPr id="17" name="Picture 16" descr="https://im-tub-ap-ru.yandex.net/pic/182954e01865dc637d2099892dda282f/olgacto.ru/wp-content/uploads/2014/01/%D0%B8%D0%BC%D0%BC%D1%83%D0%BD%D0%B8%D1%82%D0%B5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15" y="1923692"/>
            <a:ext cx="1526875" cy="11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рж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832" y="2488600"/>
            <a:ext cx="3778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9" descr="121523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065035" y="2458529"/>
            <a:ext cx="1906438" cy="17252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35170" y="971399"/>
            <a:ext cx="724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Нет ничего важнее человеческой жизни, </a:t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>а детские жизни - это самое ценное!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87592" y="3261019"/>
            <a:ext cx="47704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августа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сентября 2017 года проводится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профилактическая акция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Безопасная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железная дорога!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8903" y="4257886"/>
            <a:ext cx="7263968" cy="548639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каждого - стратегия всех!</a:t>
            </a:r>
          </a:p>
        </p:txBody>
      </p:sp>
      <p:pic>
        <p:nvPicPr>
          <p:cNvPr id="22" name="Picture 6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/>
          <a:srcRect l="927" r="927"/>
          <a:stretch>
            <a:fillRect/>
          </a:stretch>
        </p:blipFill>
        <p:spPr bwMode="auto">
          <a:xfrm>
            <a:off x="0" y="1276709"/>
            <a:ext cx="2794958" cy="22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По фактам  травмирования граждан за 5 месяцев 2014 года ОАО «РЖД» выплатило 115 млн. рубле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5034" y="983409"/>
            <a:ext cx="1880559" cy="138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>
          <a:xfrm>
            <a:off x="152012" y="3838756"/>
            <a:ext cx="3738501" cy="940278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Переходи железнодорожные пути только по пешеходным переходам, мостам и тоннелям! </a:t>
            </a:r>
          </a:p>
          <a:p>
            <a:pPr algn="ctr"/>
            <a:endParaRPr lang="ru-RU" sz="1200" dirty="0" smtClean="0">
              <a:solidFill>
                <a:srgbClr val="0000FF"/>
              </a:solidFill>
            </a:endParaRP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Убедитесь, что в зоне видимости нет движущегося поезда!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689" y="0"/>
            <a:ext cx="8458241" cy="766001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Правила безопасного поведения детей на железнодорожном транспорте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94E606-0AD0-4D10-8510-3539CFC61A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r>
              <a:rPr lang="en-US" dirty="0" smtClean="0"/>
              <a:t>|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Рисунок 218" descr="Правила безопасного поведения детей на железно-дорожном транспорте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26732" b="26732"/>
          <a:stretch>
            <a:fillRect/>
          </a:stretch>
        </p:blipFill>
        <p:spPr bwMode="auto">
          <a:xfrm>
            <a:off x="117508" y="1025104"/>
            <a:ext cx="3643610" cy="26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7383" y="897148"/>
            <a:ext cx="1380226" cy="19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6619" y="940281"/>
            <a:ext cx="1452563" cy="19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0905" y="2924355"/>
            <a:ext cx="1452563" cy="19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416" y="2911056"/>
            <a:ext cx="1452563" cy="19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Рисунок 219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6407" y="905773"/>
            <a:ext cx="1940944" cy="28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>
          <a:xfrm>
            <a:off x="129396" y="3959525"/>
            <a:ext cx="3609105" cy="595221"/>
          </a:xfrm>
        </p:spPr>
        <p:txBody>
          <a:bodyPr>
            <a:normAutofit lnSpcReduction="10000"/>
          </a:bodyPr>
          <a:lstStyle/>
          <a:p>
            <a:pPr algn="ctr"/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Не переходи железнодорожным пути на красный свет светофора!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689" y="0"/>
            <a:ext cx="8458241" cy="766001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Правила безопасного поведения детей на железнодорожном транспорте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94E606-0AD0-4D10-8510-3539CFC61A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r>
              <a:rPr lang="en-US" dirty="0" smtClean="0"/>
              <a:t>|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8418" name="Рисунок 221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177" y="1052421"/>
            <a:ext cx="2113472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0234" y="966158"/>
            <a:ext cx="147478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Рисунок 223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879" y="1026543"/>
            <a:ext cx="2104846" cy="272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425350" y="40074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Не ходи по железнодорожным путям!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0355" y="1035170"/>
            <a:ext cx="1474788" cy="20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>
          <a:xfrm>
            <a:off x="1630392" y="4140680"/>
            <a:ext cx="5952227" cy="595221"/>
          </a:xfrm>
        </p:spPr>
        <p:txBody>
          <a:bodyPr>
            <a:normAutofit lnSpcReduction="10000"/>
          </a:bodyPr>
          <a:lstStyle/>
          <a:p>
            <a:pPr algn="ctr"/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Не используй наушники и мобильные телефоны при переходе через железнодорожные пути!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689" y="0"/>
            <a:ext cx="8458241" cy="766001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Правила безопасного поведения детей на железнодорожном транспорте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94E606-0AD0-4D10-8510-3539CFC61A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endParaRPr lang="en-US" dirty="0" smtClean="0"/>
          </a:p>
        </p:txBody>
      </p:sp>
      <p:pic>
        <p:nvPicPr>
          <p:cNvPr id="189442" name="Рисунок 220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0234" y="1052422"/>
            <a:ext cx="2950234" cy="294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55" y="966159"/>
            <a:ext cx="1958197" cy="288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966" y="1043797"/>
            <a:ext cx="2035834" cy="277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>
          <a:xfrm>
            <a:off x="733245" y="4140680"/>
            <a:ext cx="7953555" cy="595221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r>
              <a:rPr lang="ru-RU" sz="3500" dirty="0" smtClean="0">
                <a:solidFill>
                  <a:srgbClr val="0000FF"/>
                </a:solidFill>
              </a:rPr>
              <a:t>Не подлезай под пассажирскими платформами и  железнодорожным подвижным составом! Не перелезай через </a:t>
            </a:r>
            <a:r>
              <a:rPr lang="ru-RU" sz="3500" dirty="0" err="1" smtClean="0">
                <a:solidFill>
                  <a:srgbClr val="0000FF"/>
                </a:solidFill>
              </a:rPr>
              <a:t>автосцепные</a:t>
            </a:r>
            <a:r>
              <a:rPr lang="ru-RU" sz="3500" dirty="0" smtClean="0">
                <a:solidFill>
                  <a:srgbClr val="0000FF"/>
                </a:solidFill>
              </a:rPr>
              <a:t> устройства между вагонами!</a:t>
            </a:r>
            <a:endParaRPr lang="ru-RU" sz="35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689" y="0"/>
            <a:ext cx="8458241" cy="766001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Правила безопасного поведения детей на железнодорожном транспорте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94E606-0AD0-4D10-8510-3539CFC61A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r>
              <a:rPr lang="en-US" dirty="0" smtClean="0"/>
              <a:t>|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0466" name="Рисунок 224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850" y="1052423"/>
            <a:ext cx="2794958" cy="273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091" y="1078302"/>
            <a:ext cx="14747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68" y="1061049"/>
            <a:ext cx="14747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>
          <a:xfrm>
            <a:off x="207034" y="4054415"/>
            <a:ext cx="8790317" cy="79363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r>
              <a:rPr lang="ru-RU" sz="5600" dirty="0" smtClean="0">
                <a:solidFill>
                  <a:srgbClr val="0000FF"/>
                </a:solidFill>
              </a:rPr>
              <a:t>Не заходи за линию безопасности у края пассажирской платформы! Не бегай по пассажирской платформе рядом с прибывающим или отправляющимся поездом!                          Не устраивай различные подвижные игры!                                                                                    Не прыгай с пассажирской платформы на железнодорожные пути!</a:t>
            </a:r>
            <a:endParaRPr lang="ru-RU" sz="56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689" y="0"/>
            <a:ext cx="8458241" cy="766001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Правила безопасного поведения детей на железнодорожном транспорте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94E606-0AD0-4D10-8510-3539CFC61A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r>
              <a:rPr lang="en-US" dirty="0" smtClean="0"/>
              <a:t>|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91490" name="Рисунок 225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43" y="845389"/>
            <a:ext cx="2329133" cy="31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1" name="Рисунок 226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8537" y="854016"/>
            <a:ext cx="2346384" cy="276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2" name="Рисунок 227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5305" y="888521"/>
            <a:ext cx="255341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110" y="879893"/>
            <a:ext cx="14747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2"/>
          </p:nvPr>
        </p:nvSpPr>
        <p:spPr>
          <a:xfrm>
            <a:off x="207034" y="4054415"/>
            <a:ext cx="8790317" cy="79363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400" dirty="0" smtClean="0">
              <a:solidFill>
                <a:srgbClr val="0000FF"/>
              </a:solidFill>
            </a:endParaRPr>
          </a:p>
          <a:p>
            <a:pPr algn="ctr"/>
            <a:r>
              <a:rPr lang="ru-RU" sz="5600" dirty="0" smtClean="0">
                <a:solidFill>
                  <a:srgbClr val="0000FF"/>
                </a:solidFill>
              </a:rPr>
              <a:t>Не поднимайся на опоры и специальные конструкции контактной сети и воздушных линий и искусственных сооружений! Не поднимайся на крыши вагонов поездов!                                                                                                              Не приближайся к оборванным проводам!</a:t>
            </a:r>
            <a:endParaRPr lang="ru-RU" sz="5600" dirty="0">
              <a:solidFill>
                <a:srgbClr val="00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689" y="0"/>
            <a:ext cx="8458241" cy="766001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Правила безопасного поведения детей на железнодорожном транспорте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94E606-0AD0-4D10-8510-3539CFC61A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Предупреждение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граждан</a:t>
            </a:r>
            <a:r>
              <a:rPr lang="en-US" dirty="0" smtClean="0"/>
              <a:t>| </a:t>
            </a:r>
          </a:p>
        </p:txBody>
      </p:sp>
      <p:pic>
        <p:nvPicPr>
          <p:cNvPr id="192514" name="Рисунок 228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98" y="1000663"/>
            <a:ext cx="1751162" cy="27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Рисунок 229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7328" y="1052422"/>
            <a:ext cx="1708030" cy="27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6" name="Рисунок 230" descr="Правила безопасного поведения детей на железно-дорожном транспор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9757" y="1138687"/>
            <a:ext cx="1846053" cy="26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2264" y="1095555"/>
            <a:ext cx="14287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szd_ppt_tmp">
  <a:themeElements>
    <a:clrScheme name="RGD_colors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13211</TotalTime>
  <Words>258</Words>
  <Application>Microsoft Office PowerPoint</Application>
  <PresentationFormat>Экран (16:9)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 szd_ppt_tmp</vt:lpstr>
      <vt:lpstr>Слайд 1</vt:lpstr>
      <vt:lpstr>Правила безопасного поведения детей на железнодорожном транспорте</vt:lpstr>
      <vt:lpstr>Правила безопасного поведения детей на железнодорожном транспорте</vt:lpstr>
      <vt:lpstr>Правила безопасного поведения детей на железнодорожном транспорте</vt:lpstr>
      <vt:lpstr>Правила безопасного поведения детей на железнодорожном транспорте</vt:lpstr>
      <vt:lpstr>Правила безопасного поведения детей на железнодорожном транспорте</vt:lpstr>
      <vt:lpstr>Правила безопасного поведения детей на железнодорожном транспорте</vt:lpstr>
    </vt:vector>
  </TitlesOfParts>
  <Company>RZD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начальника службы пути Дронова Геннадия Анатольевича</dc:title>
  <dc:creator>User</dc:creator>
  <cp:lastModifiedBy>Мирон Татьяна Алексеевна</cp:lastModifiedBy>
  <cp:revision>1444</cp:revision>
  <dcterms:created xsi:type="dcterms:W3CDTF">2010-09-03T12:21:36Z</dcterms:created>
  <dcterms:modified xsi:type="dcterms:W3CDTF">2017-09-04T07:47:59Z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109141294</vt:i4>
  </property>
  <property fmtid="{D5CDD505-2E9C-101B-9397-08002B2CF9AE}" pid="3" name="_NewReviewCycle">
    <vt:lpwstr/>
  </property>
  <property fmtid="{D5CDD505-2E9C-101B-9397-08002B2CF9AE}" pid="4" name="_EmailSubject">
    <vt:lpwstr>Отправка: Материал на совещание с ПЧ февраль 2015 для ДИБТ</vt:lpwstr>
  </property>
  <property fmtid="{D5CDD505-2E9C-101B-9397-08002B2CF9AE}" pid="5" name="_AuthorEmail">
    <vt:lpwstr>di-VolchokLV@nrr.rzd</vt:lpwstr>
  </property>
  <property fmtid="{D5CDD505-2E9C-101B-9397-08002B2CF9AE}" pid="6" name="_AuthorEmailDisplayName">
    <vt:lpwstr>Волчок Людмила Васильевна</vt:lpwstr>
  </property>
</Properties>
</file>