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010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501122" cy="36433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ждение дополнительного образования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Центр детского творчества « Солнечный»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Фотоквест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как форма организации активного отдыха детей в лагерях с дневным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пребыванием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организатор: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Дайлида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Рыбинск 2018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cbb14e523e9991d3dd85959cc9df27dc2186ef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731449" cy="288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повторите их рекорд- прыжок на льве.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292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Участвуя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фотоквестах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ребенок 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-развивает логику, сообразительность;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-учится взаимодействовать и общаться с другими участниками;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-открывает в себе новые способности;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-получает яркие эмоции и незабываемые впечатления.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9458" name="Picture 2" descr="https://jevents.ru/wp-content/uploads/2017/10/IMG_2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048364" cy="4029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5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ФОТОКВЕСТ – соревнование по тематической фотографии с временными ограничениями.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643051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Популярность фотоквестов основана на воплощении в жизнь желания людей сделать весёлые и классные фото.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39054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714620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718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Достоинства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фотоквеста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1. Короткий, но содержательный.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2. Не требуется специального реквизита и декораций.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3. Принимают  участие все дети независимо от возраста.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762744" cy="38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478634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ПРАВИЛА УЧАСТИЯ: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К соревнованию допускаются команды с фотокамерой.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Каждая команда получает лист заданий, с определенной темой, которую им нужно выполнить за определенное время и обязательно сделать фотографию в качестве  подтверждения.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К заданиям необходимо подходить творчески,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нестандартно.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• На всех фотографиях должен быть один и тот же состав участников, как гарантия того, что команда не разделялась по ходу игры.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00504"/>
            <a:ext cx="4357718" cy="26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ФОТОКВЕСТ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«Мировые рекорды Гиннеса»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Рекордное погружение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Египетский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дайвер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Ахмед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ГамалГабр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погрузился с аквалангом на рекордные 332 с лишним метра, чем побил предыдущее достижение в 318 метров. Специально для этого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Габр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тренировался больше четырех лет, собрал целую команду ассистентов и врачей, а также рисковал жизнью — слишком быстрое возвращение на поверхность грозило неминуемой смертью.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повторите его рекорд. Подумайте, что вы будете использовать вместо акваланга,  кто будет вашими ассистентами и врачами и куда вы будете погружаться.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89538"/>
            <a:ext cx="600079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43710"/>
          </a:xfrm>
        </p:spPr>
        <p:txBody>
          <a:bodyPr>
            <a:noAutofit/>
          </a:bodyPr>
          <a:lstStyle/>
          <a:p>
            <a:pPr lvl="0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Вдох глубокий, руки шире.</a:t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Стометровка покорилась немке Джулии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Плечер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за 14,53 секунды — с таким результатом можно успешно ретироваться не только от неприятной компании, но и с неудавшейся вечеринки. Тем более, что рекорды бегунья ставит в туфлях на шпильках.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а смогут ли 5 молодых человек вашего отряда повторить ее рекорд?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7643866" cy="47148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0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Самый длинный прыжок верхом на льве.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Самый длинный прыжок верхом на льве на расстояние 2,3 м. совершили Аскольд и Эдгар Запашные (оба русские) — артисты Российского Государственного Цирка, на арене цирка г. Перми 28 июля 2006 г.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139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                                                Достоинства фотоквеста:    1. Короткий, но содержательный.    2. Не требуется специального реквизита и декораций.   3. Принимают  участие все дети независимо от возраста.  </vt:lpstr>
      <vt:lpstr>                         ПРАВИЛА УЧАСТИЯ: • К соревнованию допускаются команды с фотокамерой. • Каждая команда получает лист заданий, с определенной темой, которую им нужно выполнить за определенное время и обязательно сделать фотографию в качестве  подтверждения. • К заданиям необходимо подходить творчески, креативно и нестандартно.  • На всех фотографиях должен быть один и тот же состав участников, как гарантия того, что команда не разделялась по ходу игры. </vt:lpstr>
      <vt:lpstr>ФОТОКВЕСТ  «Мировые рекорды Гиннеса»   Рекордное погружение Египетский дайвер Ахмед ГамалГабр погрузился с аквалангом на рекордные 332 с лишним метра, чем побил предыдущее достижение в 318 метров. Специально для этого Габр тренировался больше четырех лет, собрал целую команду ассистентов и врачей, а также рисковал жизнью — слишком быстрое возвращение на поверхность грозило неминуемой смертью.   </vt:lpstr>
      <vt:lpstr>Задание: повторите его рекорд. Подумайте, что вы будете использовать вместо акваланга,  кто будет вашими ассистентами и врачами и куда вы будете погружаться.  </vt:lpstr>
      <vt:lpstr> Вдох глубокий, руки шире.  Стометровка покорилась немке Джулии Плечер за 14,53 секунды — с таким результатом можно успешно ретироваться не только от неприятной компании, но и с неудавшейся вечеринки. Тем более, что рекорды бегунья ставит в туфлях на шпильках. </vt:lpstr>
      <vt:lpstr>Задание: а смогут ли 5 молодых человек вашего отряда повторить ее рекорд? </vt:lpstr>
      <vt:lpstr>Самый длинный прыжок верхом на льве.   Самый длинный прыжок верхом на льве на расстояние 2,3 м. совершили Аскольд и Эдгар Запашные (оба русские) — артисты Российского Государственного Цирка, на арене цирка г. Перми 28 июля 2006 г. </vt:lpstr>
      <vt:lpstr>Задание: повторите их рекорд- прыжок на льве. </vt:lpstr>
      <vt:lpstr>Участвуя в фотоквестах ребенок :  -развивает логику, сообразительность; -учится взаимодействовать и общаться с другими участниками; -открывает в себе новые способности; -получает яркие эмоции и незабываемые впечатления.    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10</cp:revision>
  <dcterms:created xsi:type="dcterms:W3CDTF">2018-04-16T12:33:06Z</dcterms:created>
  <dcterms:modified xsi:type="dcterms:W3CDTF">2019-11-15T11:20:08Z</dcterms:modified>
</cp:coreProperties>
</file>