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E8134-D260-4D9E-A547-53A3ECB3E6FE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498C-BD7B-422E-8362-C8AE1AC17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3498C-BD7B-422E-8362-C8AE1AC173D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786842" cy="421484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ИНТЕЛЛЕКТУАЛЬНАЯ ИГРА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«ДОРОЖНАЯ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АЗБУКА»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612576" y="548680"/>
            <a:ext cx="1045626" cy="27363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828836"/>
            <a:ext cx="72152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 педагог- организатор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Дайлида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Н.В.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г.Рыбинск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С каким  дорожным знаком применяется эта дорожная разметка?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789041"/>
            <a:ext cx="8424936" cy="64807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1.                                  2 .                             3.</a:t>
            </a:r>
            <a:endParaRPr lang="ru-RU" dirty="0"/>
          </a:p>
        </p:txBody>
      </p:sp>
      <p:pic>
        <p:nvPicPr>
          <p:cNvPr id="9218" name="Picture 2" descr="C:\Users\Samsung\Desktop\922147-a3b35312d1e82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572000" cy="1743075"/>
          </a:xfrm>
          <a:prstGeom prst="rect">
            <a:avLst/>
          </a:prstGeom>
          <a:noFill/>
        </p:spPr>
      </p:pic>
      <p:pic>
        <p:nvPicPr>
          <p:cNvPr id="9219" name="Picture 3" descr="C:\Users\Samsung\Desktop\дорожные знаки\154459f0950ba3eed1ea3f5588f4a49404396ce9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81128"/>
            <a:ext cx="1844824" cy="1844824"/>
          </a:xfrm>
          <a:prstGeom prst="rect">
            <a:avLst/>
          </a:prstGeom>
          <a:noFill/>
        </p:spPr>
      </p:pic>
      <p:pic>
        <p:nvPicPr>
          <p:cNvPr id="9220" name="Picture 4" descr="2-arbitrari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1993032" cy="19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Samsung\Desktop\595px-1.8_road_sign.svg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5576" y="4437112"/>
            <a:ext cx="2061568" cy="2061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Данный дорожный знак обозначает: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5328592" cy="5301208"/>
          </a:xfrm>
        </p:spPr>
        <p:txBody>
          <a:bodyPr>
            <a:normAutofit lnSpcReduction="10000"/>
          </a:bodyPr>
          <a:lstStyle/>
          <a:p>
            <a:pPr marL="550926" indent="-514350">
              <a:buNone/>
            </a:pPr>
            <a:r>
              <a:rPr lang="ru-RU" dirty="0" smtClean="0"/>
              <a:t>1. Участок дороги вблизи детского учреждения (школы), на проезжей части которой возможно появление детей.</a:t>
            </a:r>
          </a:p>
          <a:p>
            <a:pPr marL="550926" indent="-514350">
              <a:buNone/>
            </a:pPr>
            <a:r>
              <a:rPr lang="ru-RU" dirty="0" smtClean="0"/>
              <a:t>2. Водитель при появлении детей должен уступить им дорогу.</a:t>
            </a:r>
          </a:p>
          <a:p>
            <a:pPr marL="550926" indent="-514350">
              <a:buNone/>
            </a:pPr>
            <a:r>
              <a:rPr lang="ru-RU" dirty="0" smtClean="0"/>
              <a:t>3. Движение пешеходов по данному участку запрещено</a:t>
            </a:r>
          </a:p>
        </p:txBody>
      </p:sp>
      <p:pic>
        <p:nvPicPr>
          <p:cNvPr id="4098" name="Picture 2" descr="C:\Users\Samsung\Desktop\46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48880"/>
            <a:ext cx="30282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Какой дорожный знак здесь необходимо поставить?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412776"/>
            <a:ext cx="1656184" cy="5445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40768"/>
            <a:ext cx="1439148" cy="143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C:\Users\Samsung\Desktop\1307625804_pereh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968553" cy="5040560"/>
          </a:xfrm>
          <a:prstGeom prst="rect">
            <a:avLst/>
          </a:prstGeom>
          <a:noFill/>
        </p:spPr>
      </p:pic>
      <p:pic>
        <p:nvPicPr>
          <p:cNvPr id="1027" name="Picture 3" descr="C:\Users\Samsung\Desktop\дорожные знаки\26144198-znak_pesehodnaj_doros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68960"/>
            <a:ext cx="1777380" cy="1777380"/>
          </a:xfrm>
          <a:prstGeom prst="rect">
            <a:avLst/>
          </a:prstGeom>
          <a:noFill/>
        </p:spPr>
      </p:pic>
      <p:pic>
        <p:nvPicPr>
          <p:cNvPr id="1028" name="Picture 4" descr="C:\Users\Samsung\Desktop\дорожные знаки\162751_w640_h640_535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1559193" cy="155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11.Разрешается ли пешеходу пересекать проезжую часть в данном случае?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Запрещается, так как </a:t>
            </a:r>
          </a:p>
          <a:p>
            <a:pPr>
              <a:buNone/>
            </a:pPr>
            <a:r>
              <a:rPr lang="ru-RU" dirty="0" smtClean="0"/>
              <a:t>  пешеходный переход</a:t>
            </a:r>
          </a:p>
          <a:p>
            <a:pPr>
              <a:buNone/>
            </a:pPr>
            <a:r>
              <a:rPr lang="ru-RU" dirty="0" smtClean="0"/>
              <a:t>   находится в другом месте.</a:t>
            </a:r>
          </a:p>
          <a:p>
            <a:pPr>
              <a:buNone/>
            </a:pPr>
            <a:r>
              <a:rPr lang="ru-RU" dirty="0" smtClean="0"/>
              <a:t>2. Разрешается, так как знак </a:t>
            </a:r>
          </a:p>
          <a:p>
            <a:pPr>
              <a:buNone/>
            </a:pPr>
            <a:r>
              <a:rPr lang="ru-RU" dirty="0" smtClean="0"/>
              <a:t>   не запрещает детям переходить здесь улицу.</a:t>
            </a:r>
          </a:p>
          <a:p>
            <a:pPr>
              <a:buNone/>
            </a:pPr>
            <a:r>
              <a:rPr lang="ru-RU" dirty="0" smtClean="0"/>
              <a:t>3.Разрешается, только под прямым углом, когда дорога хорошо просматривается в обе стороны и в зоне видимости нет пешеходных переходов или перекрестка.</a:t>
            </a:r>
            <a:endParaRPr lang="ru-RU" dirty="0"/>
          </a:p>
        </p:txBody>
      </p:sp>
      <p:pic>
        <p:nvPicPr>
          <p:cNvPr id="2051" name="Picture 3" descr="C:\Users\Samsung\Desktop\4_html_m34165f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8"/>
            <a:ext cx="309634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231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Какой из знаков разрешает пешеходный переход проезжей части именно в том месте, где он установлен?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80929"/>
            <a:ext cx="8352928" cy="1152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1.             2             3.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Samsung\Desktop\дорожные знаки\162751_w640_h640_53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40763"/>
            <a:ext cx="2232248" cy="2184581"/>
          </a:xfrm>
          <a:prstGeom prst="rect">
            <a:avLst/>
          </a:prstGeom>
          <a:noFill/>
        </p:spPr>
      </p:pic>
      <p:pic>
        <p:nvPicPr>
          <p:cNvPr id="6" name="Picture 3" descr="C:\Users\Samsung\Desktop\дорожные знаки\26144198-znak_pesehodnaj_doros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281436" cy="2379355"/>
          </a:xfrm>
          <a:prstGeom prst="rect">
            <a:avLst/>
          </a:prstGeom>
          <a:noFill/>
        </p:spPr>
      </p:pic>
      <p:pic>
        <p:nvPicPr>
          <p:cNvPr id="3075" name="Picture 3" descr="C:\Users\Samsung\Desktop\4406067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93096"/>
            <a:ext cx="1800200" cy="2316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 Какой знак называется пересечение с велосипедной дорожкой?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5"/>
            <a:ext cx="8291264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1.             2.             3.</a:t>
            </a:r>
            <a:endParaRPr lang="ru-RU" sz="6000" dirty="0"/>
          </a:p>
        </p:txBody>
      </p:sp>
      <p:pic>
        <p:nvPicPr>
          <p:cNvPr id="5122" name="Picture 2" descr="C:\Users\Samsung\Desktop\i  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2520280" cy="2520280"/>
          </a:xfrm>
          <a:prstGeom prst="rect">
            <a:avLst/>
          </a:prstGeom>
          <a:noFill/>
        </p:spPr>
      </p:pic>
      <p:pic>
        <p:nvPicPr>
          <p:cNvPr id="5123" name="Picture 3" descr="C:\Users\Samsung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391" y="3645025"/>
            <a:ext cx="2592288" cy="2592288"/>
          </a:xfrm>
          <a:prstGeom prst="rect">
            <a:avLst/>
          </a:prstGeom>
          <a:noFill/>
        </p:spPr>
      </p:pic>
      <p:pic>
        <p:nvPicPr>
          <p:cNvPr id="5124" name="Picture 4" descr="C:\Users\Samsung\Desktop\1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270894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 На каком рисунке человека нельзя назвать «пешеходом»?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589240"/>
            <a:ext cx="8784976" cy="936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1.                         2.                         3.           </a:t>
            </a:r>
            <a:endParaRPr lang="ru-RU" dirty="0"/>
          </a:p>
        </p:txBody>
      </p:sp>
      <p:pic>
        <p:nvPicPr>
          <p:cNvPr id="1026" name="Picture 2" descr="C:\Users\Samsung\Desktop\Рисунок2 - копия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2676525" cy="3055243"/>
          </a:xfrm>
          <a:prstGeom prst="rect">
            <a:avLst/>
          </a:prstGeom>
          <a:noFill/>
        </p:spPr>
      </p:pic>
      <p:pic>
        <p:nvPicPr>
          <p:cNvPr id="1027" name="Picture 3" descr="C:\Users\Samsung\Desktop\Рисунок2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2232248" cy="3048000"/>
          </a:xfrm>
          <a:prstGeom prst="rect">
            <a:avLst/>
          </a:prstGeom>
          <a:noFill/>
        </p:spPr>
      </p:pic>
      <p:pic>
        <p:nvPicPr>
          <p:cNvPr id="1028" name="Picture 4" descr="C:\Users\Samsung\Desktop\Рисунок2 - копия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2166" y="2348880"/>
            <a:ext cx="251259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15.Разрешается ли здесь переходить пешеходам через дорогу?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816" y="2276872"/>
            <a:ext cx="35946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844824"/>
            <a:ext cx="42484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1.Разрешается</a:t>
            </a:r>
          </a:p>
          <a:p>
            <a:pPr marL="342900" indent="-342900">
              <a:buAutoNum type="arabicPeriod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Запрещается</a:t>
            </a:r>
          </a:p>
          <a:p>
            <a:pPr marL="342900" indent="-34290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Разрешается, когда нет машин.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16.В каком из этих мест пешеходу разрешен выход на проезжую часть?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1"/>
            <a:ext cx="8640960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     1.               2.               3.           </a:t>
            </a:r>
            <a:endParaRPr lang="ru-RU" sz="4800" dirty="0"/>
          </a:p>
        </p:txBody>
      </p:sp>
      <p:pic>
        <p:nvPicPr>
          <p:cNvPr id="3074" name="Picture 2" descr="C:\Users\Samsung\Desktop\Рисунок3 - копия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068960"/>
            <a:ext cx="2466398" cy="3096344"/>
          </a:xfrm>
          <a:prstGeom prst="rect">
            <a:avLst/>
          </a:prstGeom>
          <a:noFill/>
        </p:spPr>
      </p:pic>
      <p:pic>
        <p:nvPicPr>
          <p:cNvPr id="3075" name="Picture 3" descr="C:\Users\Samsung\Desktop\Рисунок3 - копия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2425428" cy="3168352"/>
          </a:xfrm>
          <a:prstGeom prst="rect">
            <a:avLst/>
          </a:prstGeom>
          <a:noFill/>
        </p:spPr>
      </p:pic>
      <p:pic>
        <p:nvPicPr>
          <p:cNvPr id="3076" name="Picture 4" descr="C:\Users\Samsung\Desktop\Рисунок3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068960"/>
            <a:ext cx="241301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17.Кто не относится к участникам дорожного движения?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180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1.                                         3.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2.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msung\Desktop\31783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0" y="2708920"/>
            <a:ext cx="3024336" cy="3096344"/>
          </a:xfrm>
          <a:prstGeom prst="rect">
            <a:avLst/>
          </a:prstGeom>
          <a:noFill/>
        </p:spPr>
      </p:pic>
      <p:pic>
        <p:nvPicPr>
          <p:cNvPr id="2051" name="Picture 3" descr="C:\Users\Samsung\Desktop\DSC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61656"/>
            <a:ext cx="2929508" cy="3096344"/>
          </a:xfrm>
          <a:prstGeom prst="rect">
            <a:avLst/>
          </a:prstGeom>
          <a:noFill/>
        </p:spPr>
      </p:pic>
      <p:pic>
        <p:nvPicPr>
          <p:cNvPr id="2052" name="Picture 4" descr="C:\Users\Samsung\Desktop\66016234_1288548620_b6f65b4d2c99a655be401e75afecefe0_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391" y="2636912"/>
            <a:ext cx="2970609" cy="3117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Цель игры</a:t>
            </a:r>
            <a:r>
              <a:rPr lang="ru-RU" sz="2400" dirty="0" smtClean="0"/>
              <a:t>: популяризация знаний в области ПДД среди родителей, средних и старших школьников.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Задачи игры: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-пропаганда правил дорожного движения, профилактика детского дорожно-транспортного травматизма; </a:t>
            </a:r>
            <a:br>
              <a:rPr lang="ru-RU" sz="2400" dirty="0" smtClean="0"/>
            </a:br>
            <a:r>
              <a:rPr lang="ru-RU" sz="2400" dirty="0" smtClean="0"/>
              <a:t>-развитие познавательного интереса у старших школьников и у взрослого населения  к вопросам  безопасности дорожного движения;</a:t>
            </a:r>
            <a:br>
              <a:rPr lang="ru-RU" sz="2400" dirty="0" smtClean="0"/>
            </a:br>
            <a:r>
              <a:rPr lang="ru-RU" sz="2400" dirty="0" smtClean="0"/>
              <a:t>- привлечение учащихся к изучению и соблюдению правил дорожного движения и безопасного поведения на дорогах;</a:t>
            </a:r>
            <a:br>
              <a:rPr lang="ru-RU" sz="2400" dirty="0" smtClean="0"/>
            </a:br>
            <a:r>
              <a:rPr lang="ru-RU" sz="2400" dirty="0" smtClean="0"/>
              <a:t>- профессиональная ориентация детей и подростков на выбор профессии водителя автотранспортного средства или сотрудника ГИБДД;</a:t>
            </a:r>
            <a:br>
              <a:rPr lang="ru-RU" sz="2400" dirty="0" smtClean="0"/>
            </a:br>
            <a:r>
              <a:rPr lang="ru-RU" sz="2400" dirty="0" smtClean="0"/>
              <a:t>- воспитание культуры поведения на улице.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18. На каком рисунке изображено механическое транспортное средство?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507288" cy="89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1.               2.               3.</a:t>
            </a:r>
            <a:endParaRPr lang="ru-RU" sz="5400" dirty="0"/>
          </a:p>
        </p:txBody>
      </p:sp>
      <p:pic>
        <p:nvPicPr>
          <p:cNvPr id="1026" name="Picture 2" descr="C:\Users\Samsung\Desktop\big_velosiped_giant_rincon_1073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36912"/>
            <a:ext cx="3240360" cy="2254498"/>
          </a:xfrm>
          <a:prstGeom prst="rect">
            <a:avLst/>
          </a:prstGeom>
          <a:noFill/>
        </p:spPr>
      </p:pic>
      <p:pic>
        <p:nvPicPr>
          <p:cNvPr id="1027" name="Picture 3" descr="C:\Users\Samsung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2376264" cy="2796896"/>
          </a:xfrm>
          <a:prstGeom prst="rect">
            <a:avLst/>
          </a:prstGeom>
          <a:noFill/>
        </p:spPr>
      </p:pic>
      <p:pic>
        <p:nvPicPr>
          <p:cNvPr id="1028" name="Picture 4" descr="C:\Users\Samsung\Desktop\1297268528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2717900" cy="203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19.Этот дорожный знак обозначает: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None/>
            </a:pPr>
            <a:r>
              <a:rPr lang="ru-RU" dirty="0" smtClean="0"/>
              <a:t>1.Участок дороги, не имеющий тротуара или пешеходной дорожки.</a:t>
            </a:r>
          </a:p>
          <a:p>
            <a:pPr marL="550926" indent="-514350">
              <a:buNone/>
            </a:pPr>
            <a:r>
              <a:rPr lang="ru-RU" dirty="0" smtClean="0"/>
              <a:t>2. Участок дороги, на котором имеется пешеходный переход.</a:t>
            </a:r>
          </a:p>
          <a:p>
            <a:pPr marL="550926" indent="-514350">
              <a:buNone/>
            </a:pPr>
            <a:r>
              <a:rPr lang="ru-RU" dirty="0" smtClean="0"/>
              <a:t>3. Участок дороги, на котором                                    имеется тротуар или                      пешеходная дорожка.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3140968"/>
            <a:ext cx="3168352" cy="3168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20.Что означает термин проезжая часть?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1.Расстояние между зданиями, включая и тротуары.</a:t>
            </a:r>
          </a:p>
          <a:p>
            <a:pPr>
              <a:buNone/>
            </a:pPr>
            <a:r>
              <a:rPr lang="ru-RU" dirty="0" smtClean="0"/>
              <a:t>2. Часть дороги, предназначенная для движения всех участников дорожного движения.</a:t>
            </a:r>
          </a:p>
          <a:p>
            <a:pPr>
              <a:buNone/>
            </a:pPr>
            <a:r>
              <a:rPr lang="ru-RU" dirty="0" smtClean="0"/>
              <a:t>3. Элемент дороги, </a:t>
            </a:r>
          </a:p>
          <a:p>
            <a:pPr>
              <a:buNone/>
            </a:pPr>
            <a:r>
              <a:rPr lang="ru-RU" dirty="0" smtClean="0"/>
              <a:t>   предназначенный для </a:t>
            </a:r>
          </a:p>
          <a:p>
            <a:pPr>
              <a:buNone/>
            </a:pPr>
            <a:r>
              <a:rPr lang="ru-RU" dirty="0" smtClean="0"/>
              <a:t>   движения безрельсовых</a:t>
            </a:r>
          </a:p>
          <a:p>
            <a:pPr>
              <a:buNone/>
            </a:pPr>
            <a:r>
              <a:rPr lang="ru-RU" dirty="0" smtClean="0"/>
              <a:t>   транспортных средств.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73016"/>
            <a:ext cx="3600401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1825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Какой из предложенных знаков называется «Пешеходная дорожка?»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1032" y="1772816"/>
            <a:ext cx="8712968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1.                2 .                 3.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C:\Users\Samsung\Desktop\162751_w640_h640_53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96952"/>
            <a:ext cx="2585740" cy="2581430"/>
          </a:xfrm>
          <a:prstGeom prst="rect">
            <a:avLst/>
          </a:prstGeom>
          <a:noFill/>
        </p:spPr>
      </p:pic>
      <p:pic>
        <p:nvPicPr>
          <p:cNvPr id="1029" name="Picture 5" descr="C:\Users\Samsung\Desktop\26144198-znak_pesehodnaj_doros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2736304" cy="2736304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2494085" cy="249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3122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2.К какой группе относятся предложенные дорожные знаки?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2204864"/>
            <a:ext cx="4536504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1. </a:t>
            </a:r>
            <a:r>
              <a:rPr lang="ru-RU" sz="3200" dirty="0" smtClean="0"/>
              <a:t>Информационные знаки</a:t>
            </a:r>
          </a:p>
          <a:p>
            <a:pPr>
              <a:buNone/>
            </a:pPr>
            <a:r>
              <a:rPr lang="ru-RU" sz="3200" dirty="0" smtClean="0"/>
              <a:t>2.Предупреждающие знаки</a:t>
            </a:r>
          </a:p>
          <a:p>
            <a:pPr>
              <a:buNone/>
            </a:pPr>
            <a:r>
              <a:rPr lang="ru-RU" sz="3200" dirty="0" smtClean="0"/>
              <a:t>3. Знаки приоритета</a:t>
            </a:r>
            <a:endParaRPr lang="ru-RU" sz="3200" dirty="0"/>
          </a:p>
        </p:txBody>
      </p:sp>
      <p:pic>
        <p:nvPicPr>
          <p:cNvPr id="4" name="Picture 2" descr="C:\Users\Samsung\Desktop\154459f0950ba3eed1ea3f5588f4a49404396ce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26" y="4509120"/>
            <a:ext cx="2073830" cy="1944216"/>
          </a:xfrm>
          <a:prstGeom prst="rect">
            <a:avLst/>
          </a:prstGeom>
          <a:noFill/>
        </p:spPr>
      </p:pic>
      <p:pic>
        <p:nvPicPr>
          <p:cNvPr id="6146" name="Picture 2" descr="2-arbitrari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432" y="1772816"/>
            <a:ext cx="20120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Samsung\Desktop\6_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93096"/>
            <a:ext cx="2065412" cy="2065412"/>
          </a:xfrm>
          <a:prstGeom prst="rect">
            <a:avLst/>
          </a:prstGeom>
          <a:noFill/>
        </p:spPr>
      </p:pic>
      <p:pic>
        <p:nvPicPr>
          <p:cNvPr id="6148" name="Picture 4" descr="C:\Users\Samsung\Desktop\2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5121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3.Это дорожный знак обозначает: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1.Полосу для движения                         транспортных средств                            общего пользования.</a:t>
            </a:r>
          </a:p>
          <a:p>
            <a:pPr>
              <a:buNone/>
            </a:pPr>
            <a:r>
              <a:rPr lang="ru-RU" dirty="0" smtClean="0"/>
              <a:t>2. Место остановки автобуса                     и (или) троллейбуса.</a:t>
            </a:r>
          </a:p>
          <a:p>
            <a:pPr>
              <a:buNone/>
            </a:pPr>
            <a:r>
              <a:rPr lang="ru-RU" dirty="0" smtClean="0"/>
              <a:t>3.Дорогу, предназначенную                       только для движения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автобусов.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9949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00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Как поступить велосипедисту, если перед перекрестком установлен этот знак?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6937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Остановиться у стоп- линии,</a:t>
            </a:r>
          </a:p>
          <a:p>
            <a:pPr>
              <a:buNone/>
            </a:pPr>
            <a:r>
              <a:rPr lang="ru-RU" dirty="0" smtClean="0"/>
              <a:t>    и если нет машин, проехать                      перекресток.</a:t>
            </a:r>
          </a:p>
          <a:p>
            <a:pPr>
              <a:buNone/>
            </a:pPr>
            <a:r>
              <a:rPr lang="ru-RU" dirty="0" smtClean="0"/>
              <a:t>2. При проезде перекрестка</a:t>
            </a:r>
          </a:p>
          <a:p>
            <a:pPr>
              <a:buNone/>
            </a:pPr>
            <a:r>
              <a:rPr lang="ru-RU" dirty="0" smtClean="0"/>
              <a:t>    быть особенно внимательным к</a:t>
            </a:r>
          </a:p>
          <a:p>
            <a:pPr>
              <a:buNone/>
            </a:pPr>
            <a:r>
              <a:rPr lang="ru-RU" dirty="0" smtClean="0"/>
              <a:t>    движению транспорта.</a:t>
            </a:r>
          </a:p>
          <a:p>
            <a:pPr>
              <a:buNone/>
            </a:pPr>
            <a:r>
              <a:rPr lang="ru-RU" dirty="0" smtClean="0"/>
              <a:t>3.Остановиться у стоп – линии, а если ее нет – перед краем пересекаемой проезжей части, и уступить дорогу транспортным средствам, движущимся по пересекаемой дороге.</a:t>
            </a:r>
            <a:endParaRPr lang="ru-RU" dirty="0"/>
          </a:p>
        </p:txBody>
      </p:sp>
      <p:pic>
        <p:nvPicPr>
          <p:cNvPr id="4098" name="Picture 2" descr="C:\Users\Samsung\Desktop\154459f0950ba3eed1ea3f5588f4a49404396ce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44827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Данный знак обозначает:</a:t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5544616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1. Зону действия знака.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2. Расстояние до  </a:t>
            </a:r>
          </a:p>
          <a:p>
            <a:pPr algn="ctr">
              <a:buNone/>
            </a:pPr>
            <a:r>
              <a:rPr lang="ru-RU" sz="3600" dirty="0" smtClean="0"/>
              <a:t>     подземного                  </a:t>
            </a:r>
          </a:p>
          <a:p>
            <a:pPr>
              <a:buNone/>
            </a:pPr>
            <a:r>
              <a:rPr lang="ru-RU" sz="3600" dirty="0" smtClean="0"/>
              <a:t>  пешеходного перехода.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3.Здесь подземный пешеходный переход</a:t>
            </a: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28184" y="1196752"/>
            <a:ext cx="2664296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Samsung\Desktop\information_items_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27363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Можно ли переходить дорогу, если на основном светофоре горит красный сигнал, а на пешеходном зеленый?</a:t>
            </a:r>
            <a:endParaRPr lang="ru-RU" sz="3200" dirty="0"/>
          </a:p>
        </p:txBody>
      </p:sp>
      <p:pic>
        <p:nvPicPr>
          <p:cNvPr id="8194" name="Picture 2" descr="C:\Users\Samsung\Desktop\svetof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89040"/>
            <a:ext cx="1604114" cy="256855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2453562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8024" y="2348880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1. Можно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2. Нельзя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3.Можно, если нет по близости машин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026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7.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из указанных табличек показывает зону действия знаков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77073"/>
            <a:ext cx="8280920" cy="108012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   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1.                      2 .                      3.</a:t>
            </a:r>
            <a:endParaRPr lang="ru-RU" dirty="0"/>
          </a:p>
        </p:txBody>
      </p:sp>
      <p:pic>
        <p:nvPicPr>
          <p:cNvPr id="7170" name="Picture 2" descr="C:\Users\Samsung\Desktop\information_items_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2736304" cy="1428750"/>
          </a:xfrm>
          <a:prstGeom prst="rect">
            <a:avLst/>
          </a:prstGeom>
          <a:noFill/>
        </p:spPr>
      </p:pic>
      <p:pic>
        <p:nvPicPr>
          <p:cNvPr id="7171" name="Picture 3" descr="C:\Users\Samsung\Desktop\8.2.1_(Road_sign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13176"/>
            <a:ext cx="2857500" cy="1428750"/>
          </a:xfrm>
          <a:prstGeom prst="rect">
            <a:avLst/>
          </a:prstGeom>
          <a:noFill/>
        </p:spPr>
      </p:pic>
      <p:pic>
        <p:nvPicPr>
          <p:cNvPr id="7172" name="Picture 4" descr="C:\Users\Samsung\Desktop\162990_w640_h640_7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83296" y="4618104"/>
            <a:ext cx="1298088" cy="2232248"/>
          </a:xfrm>
          <a:prstGeom prst="rect">
            <a:avLst/>
          </a:prstGeom>
          <a:noFill/>
        </p:spPr>
      </p:pic>
      <p:pic>
        <p:nvPicPr>
          <p:cNvPr id="7174" name="Picture 6" descr="C:\Users\Samsung\Desktop\10200132_0picture349_133362269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060848"/>
            <a:ext cx="2376264" cy="2232248"/>
          </a:xfrm>
          <a:prstGeom prst="rect">
            <a:avLst/>
          </a:prstGeom>
          <a:noFill/>
        </p:spPr>
      </p:pic>
      <p:pic>
        <p:nvPicPr>
          <p:cNvPr id="7175" name="Picture 7" descr="C:\Users\Samsung\Desktop\162751_w640_h640_535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148064" y="2204864"/>
            <a:ext cx="2016224" cy="1956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432</TotalTime>
  <Words>597</Words>
  <Application>Microsoft Office PowerPoint</Application>
  <PresentationFormat>Экран (4:3)</PresentationFormat>
  <Paragraphs>99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  ИНТЕЛЛЕКТУАЛЬНАЯ ИГРА   «ДОРОЖНАЯ   АЗБУКА» </vt:lpstr>
      <vt:lpstr>Слайд 2</vt:lpstr>
      <vt:lpstr>1. Какой из предложенных знаков называется «Пешеходная дорожка?» </vt:lpstr>
      <vt:lpstr>2.К какой группе относятся предложенные дорожные знаки? </vt:lpstr>
      <vt:lpstr>3.Это дорожный знак обозначает:</vt:lpstr>
      <vt:lpstr>4. Как поступить велосипедисту, если перед перекрестком установлен этот знак?</vt:lpstr>
      <vt:lpstr>5. Данный знак обозначает: </vt:lpstr>
      <vt:lpstr>6. Можно ли переходить дорогу, если на основном светофоре горит красный сигнал, а на пешеходном зеленый?</vt:lpstr>
      <vt:lpstr>7. Какая из указанных табличек показывает зону действия знаков</vt:lpstr>
      <vt:lpstr>8. С каким  дорожным знаком применяется эта дорожная разметка?</vt:lpstr>
      <vt:lpstr>9. Данный дорожный знак обозначает:</vt:lpstr>
      <vt:lpstr>10. Какой дорожный знак здесь необходимо поставить?</vt:lpstr>
      <vt:lpstr>11.Разрешается ли пешеходу пересекать проезжую часть в данном случае?</vt:lpstr>
      <vt:lpstr>12. Какой из знаков разрешает пешеходный переход проезжей части именно в том месте, где он установлен?</vt:lpstr>
      <vt:lpstr>13. Какой знак называется пересечение с велосипедной дорожкой?</vt:lpstr>
      <vt:lpstr>14. На каком рисунке человека нельзя назвать «пешеходом»?</vt:lpstr>
      <vt:lpstr>15.Разрешается ли здесь переходить пешеходам через дорогу?</vt:lpstr>
      <vt:lpstr>16.В каком из этих мест пешеходу разрешен выход на проезжую часть? </vt:lpstr>
      <vt:lpstr>17.Кто не относится к участникам дорожного движения?</vt:lpstr>
      <vt:lpstr>18. На каком рисунке изображено механическое транспортное средство?</vt:lpstr>
      <vt:lpstr>19.Этот дорожный знак обозначает:</vt:lpstr>
      <vt:lpstr>20.Что означает термин проезжая часть?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 конкурс  юных инспекторов дорожного движения «Безопасное колесо 2013»</dc:title>
  <dc:creator>Samsung</dc:creator>
  <cp:lastModifiedBy>XTreme.ws</cp:lastModifiedBy>
  <cp:revision>61</cp:revision>
  <dcterms:created xsi:type="dcterms:W3CDTF">2013-05-11T16:09:24Z</dcterms:created>
  <dcterms:modified xsi:type="dcterms:W3CDTF">2019-11-18T12:07:59Z</dcterms:modified>
</cp:coreProperties>
</file>