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9" r:id="rId2"/>
    <p:sldId id="256" r:id="rId3"/>
    <p:sldId id="271" r:id="rId4"/>
    <p:sldId id="273" r:id="rId5"/>
    <p:sldId id="272" r:id="rId6"/>
    <p:sldId id="262" r:id="rId7"/>
    <p:sldId id="263" r:id="rId8"/>
    <p:sldId id="265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4" autoAdjust="0"/>
  </p:normalViewPr>
  <p:slideViewPr>
    <p:cSldViewPr>
      <p:cViewPr>
        <p:scale>
          <a:sx n="75" d="100"/>
          <a:sy n="75" d="100"/>
        </p:scale>
        <p:origin x="-1380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DF60F4-5AE6-4FD0-8867-592152AB165F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2E49DD-A946-43EA-AB51-D86B6537A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727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B5660F-636F-4F3D-9D1A-E8E0F45DEFE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2A431A5-36BE-435A-BF9E-BC96818620B7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25EA479-1A09-40EE-9825-1C92267CBF36}" type="slidenum">
              <a:rPr lang="ru-RU" sz="1200">
                <a:latin typeface="+mn-lt"/>
              </a:rPr>
              <a:pPr algn="r">
                <a:defRPr/>
              </a:pPr>
              <a:t>5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5CCC-FAA5-48EF-929F-D98E0F10F8DE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2E7FA-5D51-427B-A2CB-025B021CE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68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5CD13-C227-488E-BD79-C5C9929A2EB8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C0816-28F6-412B-B2C9-781912D15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6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BF774-A992-4987-8022-4F414B3707F7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A4426-E7CC-41AA-B795-6FF3710F3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69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A5C97-C2FF-4A9D-B336-90E07122758F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85181-0D84-474F-A527-3402C6FDD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59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E2123-DEF7-4B82-96A7-180B75AE549E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374E3-D0F6-4E1D-907A-E58F69F83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952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36AC0-7B4D-42EF-ACB3-043BF641FB57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DFC2B-E566-47BA-BCD9-F41F73785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89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D5287-9AB8-4651-B5B9-00FC4E868CCD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CB1B-7B0B-4A97-AE01-5AB7066E3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6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FA7CB-7930-4704-BF48-EFB492C7A359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5389E-A624-4734-8475-C48280C6E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68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7DD0-CC61-4868-B325-9BD00DB579FC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F13ED-31A4-42D8-B73B-73BA96805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95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21D15-DB41-46C8-A90F-FEB159E81776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A6AB0-9773-484E-85FD-DDDA38EE3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95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18DE3-4088-44C4-8280-221888784CE8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39CEB-E1B2-4242-ABDF-AAEC8673D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68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59999F-0B03-4DC4-A1FE-B52D9E04E955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03BC99-88BC-4D6D-993E-E0410D327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3" r:id="rId2"/>
    <p:sldLayoutId id="2147483752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53" r:id="rId9"/>
    <p:sldLayoutId id="2147483749" r:id="rId10"/>
    <p:sldLayoutId id="21474837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2349500"/>
            <a:ext cx="8229600" cy="1143000"/>
          </a:xfrm>
          <a:noFill/>
        </p:spPr>
        <p:txBody>
          <a:bodyPr lIns="91440" rIns="91440" bIns="45720" anchor="t"/>
          <a:lstStyle/>
          <a:p>
            <a:pPr algn="ctr"/>
            <a:r>
              <a:rPr lang="ru-RU" sz="7200" b="1" smtClean="0">
                <a:solidFill>
                  <a:schemeClr val="hlink"/>
                </a:solidFill>
                <a:latin typeface="Times New Roman" pitchFamily="18" charset="0"/>
              </a:rPr>
              <a:t>Зарядка для ума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2636838"/>
            <a:ext cx="8229600" cy="21748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mtClean="0"/>
          </a:p>
          <a:p>
            <a:pPr>
              <a:lnSpc>
                <a:spcPct val="90000"/>
              </a:lnSpc>
            </a:pPr>
            <a:endParaRPr lang="ru-RU" i="1" u="sng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ru-RU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4800" b="1" smtClean="0">
                <a:solidFill>
                  <a:schemeClr val="hlink"/>
                </a:solidFill>
                <a:latin typeface="Times New Roman" pitchFamily="18" charset="0"/>
              </a:rPr>
              <a:t>Логические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14678" y="4357694"/>
            <a:ext cx="714380" cy="714380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4357694"/>
            <a:ext cx="714380" cy="714380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4357694"/>
            <a:ext cx="714380" cy="714380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57818" y="4357694"/>
            <a:ext cx="714380" cy="714380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2928934"/>
            <a:ext cx="714380" cy="71438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1003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2928934"/>
            <a:ext cx="714380" cy="71438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1003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2928934"/>
            <a:ext cx="714380" cy="71438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1003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57818" y="2928934"/>
            <a:ext cx="714380" cy="71438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1003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1296" y="133350"/>
            <a:ext cx="8316892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Из 16 кубиков четырёх цветов по 4 кубика каждого цвета сложить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квадрат 4</a:t>
            </a:r>
            <a:r>
              <a:rPr lang="en-US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x</a:t>
            </a:r>
            <a:r>
              <a:rPr 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4 так, чтобы одинаковые цвета не повторялись ни в строке, ни в столбце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3643314"/>
            <a:ext cx="714380" cy="71438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29058" y="3643314"/>
            <a:ext cx="714380" cy="71438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3643314"/>
            <a:ext cx="714380" cy="71438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357818" y="3643314"/>
            <a:ext cx="714380" cy="71438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5072074"/>
            <a:ext cx="714380" cy="71438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003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29058" y="5072074"/>
            <a:ext cx="714380" cy="71438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003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5072074"/>
            <a:ext cx="714380" cy="71438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003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357818" y="5072074"/>
            <a:ext cx="714380" cy="714380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003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116 L 2.5E-6 -0.2077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0465E-6 L -0.00069 0.1043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23 L -0.00069 -0.1047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0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0465E-6 L 2.5E-6 0.2093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50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0465E-6 L 0.00052 0.3141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85 L 0.00052 -0.3113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2.5E-6 0.2101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50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185 L 2.5E-6 -0.2062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4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2.5E-6 0.1053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116 L -2.5E-6 -0.1027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0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0.1060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185 L -2.5E-6 -0.1011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0" y="214290"/>
            <a:ext cx="914400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Из палочек построен дом. </a:t>
            </a:r>
            <a:r>
              <a:rPr lang="ru-RU" sz="36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Переложите </a:t>
            </a:r>
            <a:r>
              <a:rPr 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две палочки так, чтобы дом повернулся в другую сторону</a:t>
            </a: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 rot="5400000">
            <a:off x="821531" y="3679032"/>
            <a:ext cx="1000125" cy="9286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2643188" y="4643438"/>
            <a:ext cx="178593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107156" y="5393532"/>
            <a:ext cx="150018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857250" y="6143625"/>
            <a:ext cx="18002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3679031" y="5393532"/>
            <a:ext cx="150018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1785938" y="3643313"/>
            <a:ext cx="178593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2643188" y="6143625"/>
            <a:ext cx="18002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rot="5400000">
            <a:off x="1893094" y="5393532"/>
            <a:ext cx="150018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16200000" flipH="1">
            <a:off x="1728788" y="3729038"/>
            <a:ext cx="971550" cy="8572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rot="16200000" flipH="1">
            <a:off x="3514725" y="3700463"/>
            <a:ext cx="971550" cy="8572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rot="5400000">
            <a:off x="4750594" y="3679032"/>
            <a:ext cx="1000125" cy="9286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6572250" y="4643438"/>
            <a:ext cx="178593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rot="5400000">
            <a:off x="4036219" y="5393532"/>
            <a:ext cx="150018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4786313" y="6143625"/>
            <a:ext cx="18002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rot="5400000">
            <a:off x="7608094" y="5393532"/>
            <a:ext cx="150018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5715000" y="3643313"/>
            <a:ext cx="178593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6572250" y="6143625"/>
            <a:ext cx="18002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rot="5400000">
            <a:off x="5822156" y="5393532"/>
            <a:ext cx="150018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rot="16200000" flipH="1">
            <a:off x="5657850" y="3729038"/>
            <a:ext cx="971550" cy="8572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rot="16200000" flipH="1">
            <a:off x="7443788" y="3700463"/>
            <a:ext cx="971550" cy="8572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rot="5400000">
            <a:off x="6536531" y="3679032"/>
            <a:ext cx="1000125" cy="9286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19826 -3.33333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body" idx="4294967295"/>
          </p:nvPr>
        </p:nvSpPr>
        <p:spPr>
          <a:xfrm>
            <a:off x="1116013" y="1052513"/>
            <a:ext cx="7508875" cy="6048375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2200" smtClean="0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547813" y="6526213"/>
            <a:ext cx="32385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1547813" y="3573463"/>
            <a:ext cx="0" cy="29527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4787900" y="3573463"/>
            <a:ext cx="0" cy="29527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787900" y="6526213"/>
            <a:ext cx="31686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7956550" y="3573463"/>
            <a:ext cx="0" cy="29527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4787900" y="3573463"/>
            <a:ext cx="30972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 flipV="1">
            <a:off x="3059113" y="1268413"/>
            <a:ext cx="1728787" cy="23050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1547813" y="1268413"/>
            <a:ext cx="1511300" cy="23050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059113" y="1268413"/>
            <a:ext cx="324167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 flipV="1">
            <a:off x="6300788" y="1268413"/>
            <a:ext cx="1655762" cy="23050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1619250" y="3573463"/>
            <a:ext cx="30972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V="1">
            <a:off x="4775200" y="1268413"/>
            <a:ext cx="1525588" cy="23098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WordArt 15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59785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Разверните домик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animBg="1"/>
      <p:bldP spid="52233" grpId="0" animBg="1"/>
      <p:bldP spid="52237" grpId="0" animBg="1"/>
      <p:bldP spid="522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500166" y="3357562"/>
          <a:ext cx="6096000" cy="29835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143140"/>
                <a:gridCol w="1285884"/>
                <a:gridCol w="1142976"/>
                <a:gridCol w="1524000"/>
              </a:tblGrid>
              <a:tr h="74589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Платье</a:t>
                      </a:r>
                    </a:p>
                    <a:p>
                      <a:r>
                        <a:rPr lang="ru-RU" dirty="0" smtClean="0"/>
                        <a:t>Фамилия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Белое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Чёрное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Красное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58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Белова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7458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Чернова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7458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Краснова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Плюс 27"/>
          <p:cNvSpPr/>
          <p:nvPr/>
        </p:nvSpPr>
        <p:spPr>
          <a:xfrm>
            <a:off x="5214938" y="4214813"/>
            <a:ext cx="500062" cy="500062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Минус 28"/>
          <p:cNvSpPr/>
          <p:nvPr/>
        </p:nvSpPr>
        <p:spPr>
          <a:xfrm>
            <a:off x="4000500" y="4214813"/>
            <a:ext cx="500063" cy="500062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6572250" y="4214813"/>
            <a:ext cx="500063" cy="500062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Минус 30"/>
          <p:cNvSpPr/>
          <p:nvPr/>
        </p:nvSpPr>
        <p:spPr>
          <a:xfrm>
            <a:off x="5214938" y="5715000"/>
            <a:ext cx="500062" cy="500063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Минус 31"/>
          <p:cNvSpPr/>
          <p:nvPr/>
        </p:nvSpPr>
        <p:spPr>
          <a:xfrm>
            <a:off x="6572250" y="5715000"/>
            <a:ext cx="500063" cy="500063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люс 33"/>
          <p:cNvSpPr/>
          <p:nvPr/>
        </p:nvSpPr>
        <p:spPr>
          <a:xfrm>
            <a:off x="6572250" y="4929188"/>
            <a:ext cx="500063" cy="500062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люс 34"/>
          <p:cNvSpPr/>
          <p:nvPr/>
        </p:nvSpPr>
        <p:spPr>
          <a:xfrm>
            <a:off x="4000500" y="5715000"/>
            <a:ext cx="500063" cy="500063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Минус 35"/>
          <p:cNvSpPr/>
          <p:nvPr/>
        </p:nvSpPr>
        <p:spPr>
          <a:xfrm>
            <a:off x="5214938" y="4929188"/>
            <a:ext cx="500062" cy="500062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Минус 36"/>
          <p:cNvSpPr/>
          <p:nvPr/>
        </p:nvSpPr>
        <p:spPr>
          <a:xfrm>
            <a:off x="4000500" y="4929188"/>
            <a:ext cx="500063" cy="500062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0" y="0"/>
            <a:ext cx="9144001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Встретились три подруги: Белова, Чернова, Краснова. На одной из них было чёрное платье, на другой –красное, на третьей – белое. Девочка в белом говорит Черновой: «Нам надо поменяться платьями, а то у всех троих цвет платья не соответствует фамилиям».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Кто в какое платье был одет?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12951 -2.5925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2.59259E-6 L -0.13264 -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14393 7.40741E-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0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7.40741E-7 L 0.15086 7.40741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27916 -2.59259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2.59259E-6 L -0.27986 -2.59259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Nd9GcQnKn7ONG2P-E1FwusZcbItPFYy2D2PTWP7zB8ySsOl_U5V6NId-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EDC8"/>
              </a:clrFrom>
              <a:clrTo>
                <a:srgbClr val="F1ED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33375"/>
            <a:ext cx="22098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ANd9GcQnKn7ONG2P-E1FwusZcbItPFYy2D2PTWP7zB8ySsOl_U5V6NId-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1EDC8"/>
              </a:clrFrom>
              <a:clrTo>
                <a:srgbClr val="F1ED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21605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2411413" y="476250"/>
            <a:ext cx="2808287" cy="1368425"/>
          </a:xfrm>
          <a:prstGeom prst="wedgeRoundRectCallout">
            <a:avLst>
              <a:gd name="adj1" fmla="val -62324"/>
              <a:gd name="adj2" fmla="val -858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Первое место занял заяц, а второй была лиса!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627313" y="4149725"/>
            <a:ext cx="13684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3132138" y="4652963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995738" y="4941888"/>
            <a:ext cx="1368425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4500563" y="5157788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3563938" y="692150"/>
            <a:ext cx="2808287" cy="1368425"/>
          </a:xfrm>
          <a:prstGeom prst="wedgeRoundRectCallout">
            <a:avLst>
              <a:gd name="adj1" fmla="val 60120"/>
              <a:gd name="adj2" fmla="val -1496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Заяц занял второе место, а лось был первым!</a:t>
            </a:r>
          </a:p>
        </p:txBody>
      </p:sp>
      <p:pic>
        <p:nvPicPr>
          <p:cNvPr id="26637" name="Picture 13" descr="ANd9GcSGc2Zaigj8qQoDffYcX1KU-ztPnS6whFPp6siP68q3auMLv5W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3" y="2349500"/>
            <a:ext cx="1795462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5508625" y="1989138"/>
            <a:ext cx="3240088" cy="1655762"/>
          </a:xfrm>
          <a:prstGeom prst="wedgeRoundRectCallout">
            <a:avLst>
              <a:gd name="adj1" fmla="val 1935"/>
              <a:gd name="adj2" fmla="val 6754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В высказывании каждой белки только одна часть верная, а другая ложная!</a:t>
            </a:r>
          </a:p>
          <a:p>
            <a:pPr algn="ctr"/>
            <a:r>
              <a:rPr lang="ru-RU">
                <a:solidFill>
                  <a:srgbClr val="FF0000"/>
                </a:solidFill>
              </a:rPr>
              <a:t>Кто был первым, кто вторым?</a:t>
            </a:r>
          </a:p>
        </p:txBody>
      </p:sp>
      <p:pic>
        <p:nvPicPr>
          <p:cNvPr id="26646" name="Picture 22" descr="Заищ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133985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8" name="Picture 24" descr="Лиса копи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284538"/>
            <a:ext cx="1571625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26" descr="Филин копи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933825"/>
            <a:ext cx="2284412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1" name="Picture 27" descr="Заищ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205038"/>
            <a:ext cx="1347788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8" grpId="1" animBg="1"/>
      <p:bldP spid="26628" grpId="2" animBg="1"/>
      <p:bldP spid="26635" grpId="0" animBg="1"/>
      <p:bldP spid="26635" grpId="1" animBg="1"/>
      <p:bldP spid="266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1" name="Group 3"/>
          <p:cNvGraphicFramePr>
            <a:graphicFrameLocks noGrp="1"/>
          </p:cNvGraphicFramePr>
          <p:nvPr>
            <p:ph idx="4294967295"/>
          </p:nvPr>
        </p:nvGraphicFramePr>
        <p:xfrm>
          <a:off x="179388" y="1341438"/>
          <a:ext cx="8507412" cy="4983161"/>
        </p:xfrm>
        <a:graphic>
          <a:graphicData uri="http://schemas.openxmlformats.org/drawingml/2006/table">
            <a:tbl>
              <a:tblPr/>
              <a:tblGrid>
                <a:gridCol w="2835275"/>
                <a:gridCol w="2836862"/>
                <a:gridCol w="2835275"/>
              </a:tblGrid>
              <a:tr h="12461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61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61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8" name="Picture 25" descr="ANd9GcQnKn7ONG2P-E1FwusZcbItPFYy2D2PTWP7zB8ySsOl_U5V6NId-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EDC8"/>
              </a:clrFrom>
              <a:clrTo>
                <a:srgbClr val="F1ED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552575"/>
            <a:ext cx="1439863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9" name="Picture 26" descr="ANd9GcQnKn7ONG2P-E1FwusZcbItPFYy2D2PTWP7zB8ySsOl_U5V6NId-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1EDC8"/>
              </a:clrFrom>
              <a:clrTo>
                <a:srgbClr val="F1ED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628775"/>
            <a:ext cx="1439863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0" name="WordArt 27"/>
          <p:cNvSpPr>
            <a:spLocks noChangeArrowheads="1" noChangeShapeType="1" noTextEdit="1"/>
          </p:cNvSpPr>
          <p:nvPr/>
        </p:nvSpPr>
        <p:spPr bwMode="auto">
          <a:xfrm>
            <a:off x="5292725" y="1773238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1291" name="WordArt 28"/>
          <p:cNvSpPr>
            <a:spLocks noChangeArrowheads="1" noChangeShapeType="1" noTextEdit="1"/>
          </p:cNvSpPr>
          <p:nvPr/>
        </p:nvSpPr>
        <p:spPr bwMode="auto">
          <a:xfrm>
            <a:off x="6546850" y="1773238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11292" name="Picture 31" descr="ANd9GcSGc2Zaigj8qQoDffYcX1KU-ztPnS6whFPp6siP68q3auMLv5W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157788"/>
            <a:ext cx="9890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80" name="WordArt 32"/>
          <p:cNvSpPr>
            <a:spLocks noChangeArrowheads="1" noChangeShapeType="1" noTextEdit="1"/>
          </p:cNvSpPr>
          <p:nvPr/>
        </p:nvSpPr>
        <p:spPr bwMode="auto">
          <a:xfrm>
            <a:off x="4356100" y="2924175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27681" name="WordArt 33"/>
          <p:cNvSpPr>
            <a:spLocks noChangeArrowheads="1" noChangeShapeType="1" noTextEdit="1"/>
          </p:cNvSpPr>
          <p:nvPr/>
        </p:nvSpPr>
        <p:spPr bwMode="auto">
          <a:xfrm>
            <a:off x="4500563" y="4149725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27682" name="WordArt 34"/>
          <p:cNvSpPr>
            <a:spLocks noChangeArrowheads="1" noChangeShapeType="1" noTextEdit="1"/>
          </p:cNvSpPr>
          <p:nvPr/>
        </p:nvSpPr>
        <p:spPr bwMode="auto">
          <a:xfrm>
            <a:off x="7092950" y="5229225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27683" name="WordArt 35"/>
          <p:cNvSpPr>
            <a:spLocks noChangeArrowheads="1" noChangeShapeType="1" noTextEdit="1"/>
          </p:cNvSpPr>
          <p:nvPr/>
        </p:nvSpPr>
        <p:spPr bwMode="auto">
          <a:xfrm>
            <a:off x="7019925" y="2997200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27684" name="AutoShape 36"/>
          <p:cNvSpPr>
            <a:spLocks noChangeArrowheads="1"/>
          </p:cNvSpPr>
          <p:nvPr/>
        </p:nvSpPr>
        <p:spPr bwMode="auto">
          <a:xfrm>
            <a:off x="1619250" y="188913"/>
            <a:ext cx="5616575" cy="1008062"/>
          </a:xfrm>
          <a:prstGeom prst="wedgeRoundRectCallout">
            <a:avLst>
              <a:gd name="adj1" fmla="val -37338"/>
              <a:gd name="adj2" fmla="val 8432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Если предположить, что высказывание </a:t>
            </a:r>
            <a:br>
              <a:rPr lang="ru-RU"/>
            </a:br>
            <a:r>
              <a:rPr lang="ru-RU"/>
              <a:t>первой белки «Заяц - 1» верно, то оба высказывания второй белки ложны.</a:t>
            </a: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6732588" y="2852738"/>
            <a:ext cx="863600" cy="72072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6877050" y="5157788"/>
            <a:ext cx="863600" cy="72072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4068763" y="2852738"/>
            <a:ext cx="863600" cy="72072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1301" name="Picture 40" descr="Заищ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36838"/>
            <a:ext cx="746125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2" name="Picture 41" descr="Лиса копи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860800"/>
            <a:ext cx="8699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0" grpId="0" animBg="1"/>
      <p:bldP spid="27681" grpId="0" animBg="1"/>
      <p:bldP spid="27682" grpId="0" animBg="1"/>
      <p:bldP spid="27683" grpId="0" animBg="1"/>
      <p:bldP spid="27684" grpId="0" animBg="1"/>
      <p:bldP spid="27685" grpId="0" animBg="1"/>
      <p:bldP spid="27686" grpId="0" animBg="1"/>
      <p:bldP spid="27686" grpId="1" animBg="1"/>
      <p:bldP spid="276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Nd9GcQnKn7ONG2P-E1FwusZcbItPFYy2D2PTWP7zB8ySsOl_U5V6NId-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EDC8"/>
              </a:clrFrom>
              <a:clrTo>
                <a:srgbClr val="F1ED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33375"/>
            <a:ext cx="22098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ANd9GcQnKn7ONG2P-E1FwusZcbItPFYy2D2PTWP7zB8ySsOl_U5V6NId-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1EDC8"/>
              </a:clrFrom>
              <a:clrTo>
                <a:srgbClr val="F1ED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21605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2627313" y="4149725"/>
            <a:ext cx="13684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WordArt 6"/>
          <p:cNvSpPr>
            <a:spLocks noChangeArrowheads="1" noChangeShapeType="1" noTextEdit="1"/>
          </p:cNvSpPr>
          <p:nvPr/>
        </p:nvSpPr>
        <p:spPr bwMode="auto">
          <a:xfrm>
            <a:off x="3132138" y="4652963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3995738" y="4941888"/>
            <a:ext cx="1368425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WordArt 8"/>
          <p:cNvSpPr>
            <a:spLocks noChangeArrowheads="1" noChangeShapeType="1" noTextEdit="1"/>
          </p:cNvSpPr>
          <p:nvPr/>
        </p:nvSpPr>
        <p:spPr bwMode="auto">
          <a:xfrm>
            <a:off x="4500563" y="5157788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40970" name="Picture 10" descr="ANd9GcSGc2Zaigj8qQoDffYcX1KU-ztPnS6whFPp6siP68q3auMLv5W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2276475"/>
            <a:ext cx="1863725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Picture 13" descr="Лиса копи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213100"/>
            <a:ext cx="1571625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4" descr="Филин копи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933825"/>
            <a:ext cx="2284412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</TotalTime>
  <Words>178</Words>
  <Application>Microsoft Office PowerPoint</Application>
  <PresentationFormat>Экран (4:3)</PresentationFormat>
  <Paragraphs>48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Times New Roman</vt:lpstr>
      <vt:lpstr>Поток</vt:lpstr>
      <vt:lpstr>Зарядка для ума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Alla</cp:lastModifiedBy>
  <cp:revision>24</cp:revision>
  <dcterms:created xsi:type="dcterms:W3CDTF">2013-03-14T14:43:54Z</dcterms:created>
  <dcterms:modified xsi:type="dcterms:W3CDTF">2020-05-26T12:16:35Z</dcterms:modified>
</cp:coreProperties>
</file>