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67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5101A-548B-4696-A0F9-F45BA1A17CC6}" type="doc">
      <dgm:prSet loTypeId="urn:microsoft.com/office/officeart/2005/8/layout/arrow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86340CE-A4D3-45AE-8A45-355DF47AC966}">
      <dgm:prSet phldrT="[Текст]"/>
      <dgm:spPr/>
      <dgm:t>
        <a:bodyPr/>
        <a:lstStyle/>
        <a:p>
          <a:r>
            <a:rPr lang="ru-RU" dirty="0" smtClean="0"/>
            <a:t>Разные направления деятельности</a:t>
          </a:r>
          <a:endParaRPr lang="ru-RU" dirty="0"/>
        </a:p>
      </dgm:t>
    </dgm:pt>
    <dgm:pt modelId="{AC19BC80-B6B2-4818-B598-4B7EA6BF85C3}" type="parTrans" cxnId="{7D839097-8B07-4F19-BEA2-58276164D711}">
      <dgm:prSet/>
      <dgm:spPr/>
      <dgm:t>
        <a:bodyPr/>
        <a:lstStyle/>
        <a:p>
          <a:endParaRPr lang="ru-RU"/>
        </a:p>
      </dgm:t>
    </dgm:pt>
    <dgm:pt modelId="{DB396772-A5F3-4F1B-A342-A5AEE95FB59A}" type="sibTrans" cxnId="{7D839097-8B07-4F19-BEA2-58276164D711}">
      <dgm:prSet/>
      <dgm:spPr/>
      <dgm:t>
        <a:bodyPr/>
        <a:lstStyle/>
        <a:p>
          <a:endParaRPr lang="ru-RU"/>
        </a:p>
      </dgm:t>
    </dgm:pt>
    <dgm:pt modelId="{B04C6471-79C6-49A0-94D9-9FD399DD53C3}">
      <dgm:prSet phldrT="[Текст]"/>
      <dgm:spPr/>
      <dgm:t>
        <a:bodyPr/>
        <a:lstStyle/>
        <a:p>
          <a:r>
            <a:rPr lang="ru-RU" dirty="0" smtClean="0"/>
            <a:t>Новые форматы воспитательной работы</a:t>
          </a:r>
          <a:endParaRPr lang="ru-RU" dirty="0"/>
        </a:p>
      </dgm:t>
    </dgm:pt>
    <dgm:pt modelId="{A19099A4-BC55-4555-8878-0945EB3D4696}" type="parTrans" cxnId="{1FBC4C0A-9B70-4A38-B3B6-BE719184E251}">
      <dgm:prSet/>
      <dgm:spPr/>
      <dgm:t>
        <a:bodyPr/>
        <a:lstStyle/>
        <a:p>
          <a:endParaRPr lang="ru-RU"/>
        </a:p>
      </dgm:t>
    </dgm:pt>
    <dgm:pt modelId="{5DEBFF2D-95CC-444D-AB42-9572A509102D}" type="sibTrans" cxnId="{1FBC4C0A-9B70-4A38-B3B6-BE719184E251}">
      <dgm:prSet/>
      <dgm:spPr/>
      <dgm:t>
        <a:bodyPr/>
        <a:lstStyle/>
        <a:p>
          <a:endParaRPr lang="ru-RU"/>
        </a:p>
      </dgm:t>
    </dgm:pt>
    <dgm:pt modelId="{B1E41401-BA3A-423A-A282-6E690D9B474B}" type="pres">
      <dgm:prSet presAssocID="{0ED5101A-548B-4696-A0F9-F45BA1A17C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2098B-25B5-40B6-B2FA-76A7812FC922}" type="pres">
      <dgm:prSet presAssocID="{0ED5101A-548B-4696-A0F9-F45BA1A17CC6}" presName="divider" presStyleLbl="fgShp" presStyleIdx="0" presStyleCnt="1"/>
      <dgm:spPr/>
    </dgm:pt>
    <dgm:pt modelId="{03E22763-C920-461B-8A91-8C3CD4E9567B}" type="pres">
      <dgm:prSet presAssocID="{086340CE-A4D3-45AE-8A45-355DF47AC966}" presName="downArrow" presStyleLbl="node1" presStyleIdx="0" presStyleCnt="2"/>
      <dgm:spPr/>
    </dgm:pt>
    <dgm:pt modelId="{D1FDCC08-6838-4482-82C9-8C67F846338E}" type="pres">
      <dgm:prSet presAssocID="{086340CE-A4D3-45AE-8A45-355DF47AC96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13800-5154-4AA4-98F1-8E18328D4D85}" type="pres">
      <dgm:prSet presAssocID="{B04C6471-79C6-49A0-94D9-9FD399DD53C3}" presName="upArrow" presStyleLbl="node1" presStyleIdx="1" presStyleCnt="2"/>
      <dgm:spPr/>
    </dgm:pt>
    <dgm:pt modelId="{D1964589-2F91-4CB5-ADA1-C745651659D5}" type="pres">
      <dgm:prSet presAssocID="{B04C6471-79C6-49A0-94D9-9FD399DD53C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C4C0A-9B70-4A38-B3B6-BE719184E251}" srcId="{0ED5101A-548B-4696-A0F9-F45BA1A17CC6}" destId="{B04C6471-79C6-49A0-94D9-9FD399DD53C3}" srcOrd="1" destOrd="0" parTransId="{A19099A4-BC55-4555-8878-0945EB3D4696}" sibTransId="{5DEBFF2D-95CC-444D-AB42-9572A509102D}"/>
    <dgm:cxn modelId="{7D839097-8B07-4F19-BEA2-58276164D711}" srcId="{0ED5101A-548B-4696-A0F9-F45BA1A17CC6}" destId="{086340CE-A4D3-45AE-8A45-355DF47AC966}" srcOrd="0" destOrd="0" parTransId="{AC19BC80-B6B2-4818-B598-4B7EA6BF85C3}" sibTransId="{DB396772-A5F3-4F1B-A342-A5AEE95FB59A}"/>
    <dgm:cxn modelId="{AD4C9C66-15C5-47BF-A6D9-C5A33339F14D}" type="presOf" srcId="{B04C6471-79C6-49A0-94D9-9FD399DD53C3}" destId="{D1964589-2F91-4CB5-ADA1-C745651659D5}" srcOrd="0" destOrd="0" presId="urn:microsoft.com/office/officeart/2005/8/layout/arrow3"/>
    <dgm:cxn modelId="{4D431C4B-9E50-4A5B-B025-B90F8B616504}" type="presOf" srcId="{0ED5101A-548B-4696-A0F9-F45BA1A17CC6}" destId="{B1E41401-BA3A-423A-A282-6E690D9B474B}" srcOrd="0" destOrd="0" presId="urn:microsoft.com/office/officeart/2005/8/layout/arrow3"/>
    <dgm:cxn modelId="{2FBF6067-5C5A-4BB9-8C15-54ACB3BE775F}" type="presOf" srcId="{086340CE-A4D3-45AE-8A45-355DF47AC966}" destId="{D1FDCC08-6838-4482-82C9-8C67F846338E}" srcOrd="0" destOrd="0" presId="urn:microsoft.com/office/officeart/2005/8/layout/arrow3"/>
    <dgm:cxn modelId="{C13C9AC6-F253-4AA5-8E76-EB9AF392349E}" type="presParOf" srcId="{B1E41401-BA3A-423A-A282-6E690D9B474B}" destId="{E352098B-25B5-40B6-B2FA-76A7812FC922}" srcOrd="0" destOrd="0" presId="urn:microsoft.com/office/officeart/2005/8/layout/arrow3"/>
    <dgm:cxn modelId="{D382A3C0-F05D-492D-910C-359BC333DB51}" type="presParOf" srcId="{B1E41401-BA3A-423A-A282-6E690D9B474B}" destId="{03E22763-C920-461B-8A91-8C3CD4E9567B}" srcOrd="1" destOrd="0" presId="urn:microsoft.com/office/officeart/2005/8/layout/arrow3"/>
    <dgm:cxn modelId="{52E8D9DC-64A3-4F85-8635-071C4966B599}" type="presParOf" srcId="{B1E41401-BA3A-423A-A282-6E690D9B474B}" destId="{D1FDCC08-6838-4482-82C9-8C67F846338E}" srcOrd="2" destOrd="0" presId="urn:microsoft.com/office/officeart/2005/8/layout/arrow3"/>
    <dgm:cxn modelId="{ED189C53-CBCA-467E-849B-7A79F735D2C7}" type="presParOf" srcId="{B1E41401-BA3A-423A-A282-6E690D9B474B}" destId="{22C13800-5154-4AA4-98F1-8E18328D4D85}" srcOrd="3" destOrd="0" presId="urn:microsoft.com/office/officeart/2005/8/layout/arrow3"/>
    <dgm:cxn modelId="{FC7F1DEE-A561-45F7-B28A-E47D8D92740F}" type="presParOf" srcId="{B1E41401-BA3A-423A-A282-6E690D9B474B}" destId="{D1964589-2F91-4CB5-ADA1-C745651659D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7D003-9981-4BA9-9E89-B6B1CDFC364F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03A4BBC-E04B-4133-9FB3-8E7C9FA73A3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ориентирован на всех участников образовательных отношений 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24BA1-1B8E-4C82-A333-8BEC0BD0C690}" type="parTrans" cxnId="{DB372FD0-5FA0-49CC-90F6-8DE704BDD48D}">
      <dgm:prSet/>
      <dgm:spPr/>
      <dgm:t>
        <a:bodyPr/>
        <a:lstStyle/>
        <a:p>
          <a:endParaRPr lang="ru-RU"/>
        </a:p>
      </dgm:t>
    </dgm:pt>
    <dgm:pt modelId="{5410BE06-040B-49FB-B45D-16F191012211}" type="sibTrans" cxnId="{DB372FD0-5FA0-49CC-90F6-8DE704BDD48D}">
      <dgm:prSet/>
      <dgm:spPr/>
      <dgm:t>
        <a:bodyPr/>
        <a:lstStyle/>
        <a:p>
          <a:endParaRPr lang="ru-RU"/>
        </a:p>
      </dgm:t>
    </dgm:pt>
    <dgm:pt modelId="{E3719D2B-69F8-4583-9704-922A2F8F28D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CCDF4-7846-4B40-AAFC-CE47AD980EA2}" type="parTrans" cxnId="{B5CCA946-1206-4C07-A9A0-53AA65D2AF3F}">
      <dgm:prSet/>
      <dgm:spPr/>
      <dgm:t>
        <a:bodyPr/>
        <a:lstStyle/>
        <a:p>
          <a:endParaRPr lang="ru-RU"/>
        </a:p>
      </dgm:t>
    </dgm:pt>
    <dgm:pt modelId="{AABB680B-3CD5-40F9-9169-C7C791CCA313}" type="sibTrans" cxnId="{B5CCA946-1206-4C07-A9A0-53AA65D2AF3F}">
      <dgm:prSet/>
      <dgm:spPr/>
      <dgm:t>
        <a:bodyPr/>
        <a:lstStyle/>
        <a:p>
          <a:endParaRPr lang="ru-RU"/>
        </a:p>
      </dgm:t>
    </dgm:pt>
    <dgm:pt modelId="{FB9320F3-D5FB-47DA-90EB-B1E42E7B374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работники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DB47A-1913-4A2F-A49E-18E19FB57A6E}" type="parTrans" cxnId="{B2B5BE64-AABC-457F-AE3A-6DEB9455BD0F}">
      <dgm:prSet/>
      <dgm:spPr/>
      <dgm:t>
        <a:bodyPr/>
        <a:lstStyle/>
        <a:p>
          <a:endParaRPr lang="ru-RU"/>
        </a:p>
      </dgm:t>
    </dgm:pt>
    <dgm:pt modelId="{F99456C4-2DDF-4259-94E3-18351AE6D146}" type="sibTrans" cxnId="{B2B5BE64-AABC-457F-AE3A-6DEB9455BD0F}">
      <dgm:prSet/>
      <dgm:spPr/>
      <dgm:t>
        <a:bodyPr/>
        <a:lstStyle/>
        <a:p>
          <a:endParaRPr lang="ru-RU"/>
        </a:p>
      </dgm:t>
    </dgm:pt>
    <dgm:pt modelId="{05449F44-320A-4AB4-A13A-F869E169576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 разных типов и видов и т.д.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A77D6-5BA0-4371-9157-E4C832D0F298}" type="parTrans" cxnId="{E62EF9D7-4AD1-44E2-87F5-4E060CA63193}">
      <dgm:prSet/>
      <dgm:spPr/>
      <dgm:t>
        <a:bodyPr/>
        <a:lstStyle/>
        <a:p>
          <a:endParaRPr lang="ru-RU"/>
        </a:p>
      </dgm:t>
    </dgm:pt>
    <dgm:pt modelId="{A02CF5F0-99A7-4EFA-B4F4-0CF3D112D63A}" type="sibTrans" cxnId="{E62EF9D7-4AD1-44E2-87F5-4E060CA63193}">
      <dgm:prSet/>
      <dgm:spPr/>
      <dgm:t>
        <a:bodyPr/>
        <a:lstStyle/>
        <a:p>
          <a:endParaRPr lang="ru-RU"/>
        </a:p>
      </dgm:t>
    </dgm:pt>
    <dgm:pt modelId="{2C19A284-3FBF-4D6A-A787-759377CEAA0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 (законные представители)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A2A8B-97EC-448A-9EAC-33D4015AC6A1}" type="parTrans" cxnId="{3D6223B8-1672-4B0B-8418-FECDD6188357}">
      <dgm:prSet/>
      <dgm:spPr/>
      <dgm:t>
        <a:bodyPr/>
        <a:lstStyle/>
        <a:p>
          <a:endParaRPr lang="ru-RU"/>
        </a:p>
      </dgm:t>
    </dgm:pt>
    <dgm:pt modelId="{F683EEE7-CDA9-49C2-AE9E-B45C0C86E164}" type="sibTrans" cxnId="{3D6223B8-1672-4B0B-8418-FECDD6188357}">
      <dgm:prSet/>
      <dgm:spPr/>
      <dgm:t>
        <a:bodyPr/>
        <a:lstStyle/>
        <a:p>
          <a:endParaRPr lang="ru-RU"/>
        </a:p>
      </dgm:t>
    </dgm:pt>
    <dgm:pt modelId="{1CF5B8B2-0635-422E-90B8-4CE008ADB22C}" type="pres">
      <dgm:prSet presAssocID="{5767D003-9981-4BA9-9E89-B6B1CDFC36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695D4-EF30-46CA-9EA5-447D69FA0B89}" type="pres">
      <dgm:prSet presAssocID="{203A4BBC-E04B-4133-9FB3-8E7C9FA73A33}" presName="root1" presStyleCnt="0"/>
      <dgm:spPr/>
    </dgm:pt>
    <dgm:pt modelId="{F95FCBC0-5785-4798-94B7-5833611FA634}" type="pres">
      <dgm:prSet presAssocID="{203A4BBC-E04B-4133-9FB3-8E7C9FA73A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83C72B-4D13-4D77-8EB4-1F50D38AD6D4}" type="pres">
      <dgm:prSet presAssocID="{203A4BBC-E04B-4133-9FB3-8E7C9FA73A33}" presName="level2hierChild" presStyleCnt="0"/>
      <dgm:spPr/>
    </dgm:pt>
    <dgm:pt modelId="{827EF24C-8442-472D-BF56-C2AA1338E860}" type="pres">
      <dgm:prSet presAssocID="{386CCDF4-7846-4B40-AAFC-CE47AD980EA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4ADA468-244E-4EA2-BFEC-3FEBEF486DAA}" type="pres">
      <dgm:prSet presAssocID="{386CCDF4-7846-4B40-AAFC-CE47AD980EA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B15EF0C-CDDD-4929-8901-1A173FB3DC27}" type="pres">
      <dgm:prSet presAssocID="{E3719D2B-69F8-4583-9704-922A2F8F28D9}" presName="root2" presStyleCnt="0"/>
      <dgm:spPr/>
    </dgm:pt>
    <dgm:pt modelId="{10B022CF-9B46-4A50-B467-4E70CE50FBA6}" type="pres">
      <dgm:prSet presAssocID="{E3719D2B-69F8-4583-9704-922A2F8F28D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FDD786-3A9B-41BD-A4A1-9FC209796E41}" type="pres">
      <dgm:prSet presAssocID="{E3719D2B-69F8-4583-9704-922A2F8F28D9}" presName="level3hierChild" presStyleCnt="0"/>
      <dgm:spPr/>
    </dgm:pt>
    <dgm:pt modelId="{0E40AB62-E48B-4D62-AC61-2CCA57C68517}" type="pres">
      <dgm:prSet presAssocID="{957DB47A-1913-4A2F-A49E-18E19FB57A6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CC962F5-1BEB-4559-8B0A-E05755D36EB8}" type="pres">
      <dgm:prSet presAssocID="{957DB47A-1913-4A2F-A49E-18E19FB57A6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54A06A8-0C1A-4246-9476-DFB4A5E497AF}" type="pres">
      <dgm:prSet presAssocID="{FB9320F3-D5FB-47DA-90EB-B1E42E7B3743}" presName="root2" presStyleCnt="0"/>
      <dgm:spPr/>
    </dgm:pt>
    <dgm:pt modelId="{4432FF18-E992-4E56-8610-3174991C73B1}" type="pres">
      <dgm:prSet presAssocID="{FB9320F3-D5FB-47DA-90EB-B1E42E7B374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941E4A-ED23-4653-9BD6-CCD5417DA216}" type="pres">
      <dgm:prSet presAssocID="{FB9320F3-D5FB-47DA-90EB-B1E42E7B3743}" presName="level3hierChild" presStyleCnt="0"/>
      <dgm:spPr/>
    </dgm:pt>
    <dgm:pt modelId="{EAD9971D-3B33-4468-89D1-AC3DCEE2161D}" type="pres">
      <dgm:prSet presAssocID="{209A2A8B-97EC-448A-9EAC-33D4015AC6A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A22A1AB-C16D-4A22-9A7A-99D7E749E3FF}" type="pres">
      <dgm:prSet presAssocID="{209A2A8B-97EC-448A-9EAC-33D4015AC6A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873CFC2-5269-4AE0-83B5-49AA6027EE9C}" type="pres">
      <dgm:prSet presAssocID="{2C19A284-3FBF-4D6A-A787-759377CEAA05}" presName="root2" presStyleCnt="0"/>
      <dgm:spPr/>
    </dgm:pt>
    <dgm:pt modelId="{2C13B477-830C-43A6-A393-BF46BCF0BD64}" type="pres">
      <dgm:prSet presAssocID="{2C19A284-3FBF-4D6A-A787-759377CEAA0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E2EF32-A2A3-4A5C-935D-993C905554EE}" type="pres">
      <dgm:prSet presAssocID="{2C19A284-3FBF-4D6A-A787-759377CEAA05}" presName="level3hierChild" presStyleCnt="0"/>
      <dgm:spPr/>
    </dgm:pt>
    <dgm:pt modelId="{D112A1A5-3EAE-4214-9CD3-AF002E18492F}" type="pres">
      <dgm:prSet presAssocID="{A83A77D6-5BA0-4371-9157-E4C832D0F29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14E5E09-ECB2-4829-BE8F-755F0B13CA22}" type="pres">
      <dgm:prSet presAssocID="{A83A77D6-5BA0-4371-9157-E4C832D0F29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9EE80CA-F5C0-4444-B7DC-7FC4DF9B1F12}" type="pres">
      <dgm:prSet presAssocID="{05449F44-320A-4AB4-A13A-F869E1695769}" presName="root2" presStyleCnt="0"/>
      <dgm:spPr/>
    </dgm:pt>
    <dgm:pt modelId="{BC06E551-C601-44D1-A9AD-B2E806DCB6AB}" type="pres">
      <dgm:prSet presAssocID="{05449F44-320A-4AB4-A13A-F869E169576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EF577B-B83F-4E81-9DC2-C9DF49F36E74}" type="pres">
      <dgm:prSet presAssocID="{05449F44-320A-4AB4-A13A-F869E1695769}" presName="level3hierChild" presStyleCnt="0"/>
      <dgm:spPr/>
    </dgm:pt>
  </dgm:ptLst>
  <dgm:cxnLst>
    <dgm:cxn modelId="{04417E70-9B35-4DEF-A6B5-8A91535A6CE6}" type="presOf" srcId="{05449F44-320A-4AB4-A13A-F869E1695769}" destId="{BC06E551-C601-44D1-A9AD-B2E806DCB6AB}" srcOrd="0" destOrd="0" presId="urn:microsoft.com/office/officeart/2008/layout/HorizontalMultiLevelHierarchy"/>
    <dgm:cxn modelId="{E62EF9D7-4AD1-44E2-87F5-4E060CA63193}" srcId="{203A4BBC-E04B-4133-9FB3-8E7C9FA73A33}" destId="{05449F44-320A-4AB4-A13A-F869E1695769}" srcOrd="3" destOrd="0" parTransId="{A83A77D6-5BA0-4371-9157-E4C832D0F298}" sibTransId="{A02CF5F0-99A7-4EFA-B4F4-0CF3D112D63A}"/>
    <dgm:cxn modelId="{80BA8C59-3CC2-4BF3-AA81-642B7115A406}" type="presOf" srcId="{A83A77D6-5BA0-4371-9157-E4C832D0F298}" destId="{D112A1A5-3EAE-4214-9CD3-AF002E18492F}" srcOrd="0" destOrd="0" presId="urn:microsoft.com/office/officeart/2008/layout/HorizontalMultiLevelHierarchy"/>
    <dgm:cxn modelId="{C84D898A-0546-4547-87EC-D723784D7AB4}" type="presOf" srcId="{203A4BBC-E04B-4133-9FB3-8E7C9FA73A33}" destId="{F95FCBC0-5785-4798-94B7-5833611FA634}" srcOrd="0" destOrd="0" presId="urn:microsoft.com/office/officeart/2008/layout/HorizontalMultiLevelHierarchy"/>
    <dgm:cxn modelId="{D145310B-0916-426F-8CA4-BA69D9F812CA}" type="presOf" srcId="{386CCDF4-7846-4B40-AAFC-CE47AD980EA2}" destId="{D4ADA468-244E-4EA2-BFEC-3FEBEF486DAA}" srcOrd="1" destOrd="0" presId="urn:microsoft.com/office/officeart/2008/layout/HorizontalMultiLevelHierarchy"/>
    <dgm:cxn modelId="{370EC9D0-04D9-4A02-939A-F0F2353F0B8A}" type="presOf" srcId="{2C19A284-3FBF-4D6A-A787-759377CEAA05}" destId="{2C13B477-830C-43A6-A393-BF46BCF0BD64}" srcOrd="0" destOrd="0" presId="urn:microsoft.com/office/officeart/2008/layout/HorizontalMultiLevelHierarchy"/>
    <dgm:cxn modelId="{E8487386-9376-4343-85F7-D73E66B81E8F}" type="presOf" srcId="{FB9320F3-D5FB-47DA-90EB-B1E42E7B3743}" destId="{4432FF18-E992-4E56-8610-3174991C73B1}" srcOrd="0" destOrd="0" presId="urn:microsoft.com/office/officeart/2008/layout/HorizontalMultiLevelHierarchy"/>
    <dgm:cxn modelId="{D9A7F21F-45D8-4980-AEFB-DE8CFA8A9AFE}" type="presOf" srcId="{A83A77D6-5BA0-4371-9157-E4C832D0F298}" destId="{514E5E09-ECB2-4829-BE8F-755F0B13CA22}" srcOrd="1" destOrd="0" presId="urn:microsoft.com/office/officeart/2008/layout/HorizontalMultiLevelHierarchy"/>
    <dgm:cxn modelId="{EAFECC08-CA8A-4FB8-BF09-CE709F208A90}" type="presOf" srcId="{957DB47A-1913-4A2F-A49E-18E19FB57A6E}" destId="{5CC962F5-1BEB-4559-8B0A-E05755D36EB8}" srcOrd="1" destOrd="0" presId="urn:microsoft.com/office/officeart/2008/layout/HorizontalMultiLevelHierarchy"/>
    <dgm:cxn modelId="{DB372FD0-5FA0-49CC-90F6-8DE704BDD48D}" srcId="{5767D003-9981-4BA9-9E89-B6B1CDFC364F}" destId="{203A4BBC-E04B-4133-9FB3-8E7C9FA73A33}" srcOrd="0" destOrd="0" parTransId="{33524BA1-1B8E-4C82-A333-8BEC0BD0C690}" sibTransId="{5410BE06-040B-49FB-B45D-16F191012211}"/>
    <dgm:cxn modelId="{B2B5BE64-AABC-457F-AE3A-6DEB9455BD0F}" srcId="{203A4BBC-E04B-4133-9FB3-8E7C9FA73A33}" destId="{FB9320F3-D5FB-47DA-90EB-B1E42E7B3743}" srcOrd="1" destOrd="0" parTransId="{957DB47A-1913-4A2F-A49E-18E19FB57A6E}" sibTransId="{F99456C4-2DDF-4259-94E3-18351AE6D146}"/>
    <dgm:cxn modelId="{A2BCD728-13E6-417B-94B5-A8CDAB31E23A}" type="presOf" srcId="{E3719D2B-69F8-4583-9704-922A2F8F28D9}" destId="{10B022CF-9B46-4A50-B467-4E70CE50FBA6}" srcOrd="0" destOrd="0" presId="urn:microsoft.com/office/officeart/2008/layout/HorizontalMultiLevelHierarchy"/>
    <dgm:cxn modelId="{F19E8BE5-A866-42C7-A2FA-AAB62F7DA4E4}" type="presOf" srcId="{957DB47A-1913-4A2F-A49E-18E19FB57A6E}" destId="{0E40AB62-E48B-4D62-AC61-2CCA57C68517}" srcOrd="0" destOrd="0" presId="urn:microsoft.com/office/officeart/2008/layout/HorizontalMultiLevelHierarchy"/>
    <dgm:cxn modelId="{6CE90141-1C70-4865-813C-F196B53A88B0}" type="presOf" srcId="{5767D003-9981-4BA9-9E89-B6B1CDFC364F}" destId="{1CF5B8B2-0635-422E-90B8-4CE008ADB22C}" srcOrd="0" destOrd="0" presId="urn:microsoft.com/office/officeart/2008/layout/HorizontalMultiLevelHierarchy"/>
    <dgm:cxn modelId="{B5CCA946-1206-4C07-A9A0-53AA65D2AF3F}" srcId="{203A4BBC-E04B-4133-9FB3-8E7C9FA73A33}" destId="{E3719D2B-69F8-4583-9704-922A2F8F28D9}" srcOrd="0" destOrd="0" parTransId="{386CCDF4-7846-4B40-AAFC-CE47AD980EA2}" sibTransId="{AABB680B-3CD5-40F9-9169-C7C791CCA313}"/>
    <dgm:cxn modelId="{6E66A8D7-57DB-437E-B1C3-2A62F1C7B89C}" type="presOf" srcId="{209A2A8B-97EC-448A-9EAC-33D4015AC6A1}" destId="{EAD9971D-3B33-4468-89D1-AC3DCEE2161D}" srcOrd="0" destOrd="0" presId="urn:microsoft.com/office/officeart/2008/layout/HorizontalMultiLevelHierarchy"/>
    <dgm:cxn modelId="{3D6223B8-1672-4B0B-8418-FECDD6188357}" srcId="{203A4BBC-E04B-4133-9FB3-8E7C9FA73A33}" destId="{2C19A284-3FBF-4D6A-A787-759377CEAA05}" srcOrd="2" destOrd="0" parTransId="{209A2A8B-97EC-448A-9EAC-33D4015AC6A1}" sibTransId="{F683EEE7-CDA9-49C2-AE9E-B45C0C86E164}"/>
    <dgm:cxn modelId="{45F4881D-679B-4B9E-AD8C-0860B21C8774}" type="presOf" srcId="{209A2A8B-97EC-448A-9EAC-33D4015AC6A1}" destId="{7A22A1AB-C16D-4A22-9A7A-99D7E749E3FF}" srcOrd="1" destOrd="0" presId="urn:microsoft.com/office/officeart/2008/layout/HorizontalMultiLevelHierarchy"/>
    <dgm:cxn modelId="{150AD589-363E-4573-A110-11C51692DA3A}" type="presOf" srcId="{386CCDF4-7846-4B40-AAFC-CE47AD980EA2}" destId="{827EF24C-8442-472D-BF56-C2AA1338E860}" srcOrd="0" destOrd="0" presId="urn:microsoft.com/office/officeart/2008/layout/HorizontalMultiLevelHierarchy"/>
    <dgm:cxn modelId="{57544E2D-5499-4927-80DB-D404DCF758DF}" type="presParOf" srcId="{1CF5B8B2-0635-422E-90B8-4CE008ADB22C}" destId="{849695D4-EF30-46CA-9EA5-447D69FA0B89}" srcOrd="0" destOrd="0" presId="urn:microsoft.com/office/officeart/2008/layout/HorizontalMultiLevelHierarchy"/>
    <dgm:cxn modelId="{F0DFFEFD-C80C-42A0-86F1-DF6338DE4D82}" type="presParOf" srcId="{849695D4-EF30-46CA-9EA5-447D69FA0B89}" destId="{F95FCBC0-5785-4798-94B7-5833611FA634}" srcOrd="0" destOrd="0" presId="urn:microsoft.com/office/officeart/2008/layout/HorizontalMultiLevelHierarchy"/>
    <dgm:cxn modelId="{07377DC5-54F1-4245-BA48-57ED6B5B72FE}" type="presParOf" srcId="{849695D4-EF30-46CA-9EA5-447D69FA0B89}" destId="{1A83C72B-4D13-4D77-8EB4-1F50D38AD6D4}" srcOrd="1" destOrd="0" presId="urn:microsoft.com/office/officeart/2008/layout/HorizontalMultiLevelHierarchy"/>
    <dgm:cxn modelId="{88EEDAF7-6B34-4CE1-B98A-8F513681D126}" type="presParOf" srcId="{1A83C72B-4D13-4D77-8EB4-1F50D38AD6D4}" destId="{827EF24C-8442-472D-BF56-C2AA1338E860}" srcOrd="0" destOrd="0" presId="urn:microsoft.com/office/officeart/2008/layout/HorizontalMultiLevelHierarchy"/>
    <dgm:cxn modelId="{17C83081-06FA-44FB-BE04-4DC9D9E64F10}" type="presParOf" srcId="{827EF24C-8442-472D-BF56-C2AA1338E860}" destId="{D4ADA468-244E-4EA2-BFEC-3FEBEF486DAA}" srcOrd="0" destOrd="0" presId="urn:microsoft.com/office/officeart/2008/layout/HorizontalMultiLevelHierarchy"/>
    <dgm:cxn modelId="{B621CC73-8872-4E97-980F-4B7275B2D337}" type="presParOf" srcId="{1A83C72B-4D13-4D77-8EB4-1F50D38AD6D4}" destId="{2B15EF0C-CDDD-4929-8901-1A173FB3DC27}" srcOrd="1" destOrd="0" presId="urn:microsoft.com/office/officeart/2008/layout/HorizontalMultiLevelHierarchy"/>
    <dgm:cxn modelId="{0A9B95D6-00EF-478F-AB1B-53DE5616F3D8}" type="presParOf" srcId="{2B15EF0C-CDDD-4929-8901-1A173FB3DC27}" destId="{10B022CF-9B46-4A50-B467-4E70CE50FBA6}" srcOrd="0" destOrd="0" presId="urn:microsoft.com/office/officeart/2008/layout/HorizontalMultiLevelHierarchy"/>
    <dgm:cxn modelId="{5A939F2E-A764-41E2-B396-6489C224036A}" type="presParOf" srcId="{2B15EF0C-CDDD-4929-8901-1A173FB3DC27}" destId="{EBFDD786-3A9B-41BD-A4A1-9FC209796E41}" srcOrd="1" destOrd="0" presId="urn:microsoft.com/office/officeart/2008/layout/HorizontalMultiLevelHierarchy"/>
    <dgm:cxn modelId="{F5069DA4-0D9F-4129-B499-FB973D78BEFE}" type="presParOf" srcId="{1A83C72B-4D13-4D77-8EB4-1F50D38AD6D4}" destId="{0E40AB62-E48B-4D62-AC61-2CCA57C68517}" srcOrd="2" destOrd="0" presId="urn:microsoft.com/office/officeart/2008/layout/HorizontalMultiLevelHierarchy"/>
    <dgm:cxn modelId="{0A62181C-8CA3-4661-9339-9F8CB86C8770}" type="presParOf" srcId="{0E40AB62-E48B-4D62-AC61-2CCA57C68517}" destId="{5CC962F5-1BEB-4559-8B0A-E05755D36EB8}" srcOrd="0" destOrd="0" presId="urn:microsoft.com/office/officeart/2008/layout/HorizontalMultiLevelHierarchy"/>
    <dgm:cxn modelId="{5862E36D-EF64-4212-BBF5-116F3A647BAF}" type="presParOf" srcId="{1A83C72B-4D13-4D77-8EB4-1F50D38AD6D4}" destId="{C54A06A8-0C1A-4246-9476-DFB4A5E497AF}" srcOrd="3" destOrd="0" presId="urn:microsoft.com/office/officeart/2008/layout/HorizontalMultiLevelHierarchy"/>
    <dgm:cxn modelId="{AD869DFB-7E42-40EF-9C53-BC6DA2770329}" type="presParOf" srcId="{C54A06A8-0C1A-4246-9476-DFB4A5E497AF}" destId="{4432FF18-E992-4E56-8610-3174991C73B1}" srcOrd="0" destOrd="0" presId="urn:microsoft.com/office/officeart/2008/layout/HorizontalMultiLevelHierarchy"/>
    <dgm:cxn modelId="{A447A8F6-A470-4840-A54F-4BAF882DC12B}" type="presParOf" srcId="{C54A06A8-0C1A-4246-9476-DFB4A5E497AF}" destId="{C8941E4A-ED23-4653-9BD6-CCD5417DA216}" srcOrd="1" destOrd="0" presId="urn:microsoft.com/office/officeart/2008/layout/HorizontalMultiLevelHierarchy"/>
    <dgm:cxn modelId="{E8F1C43F-A605-4D7A-866C-25C6815DE00D}" type="presParOf" srcId="{1A83C72B-4D13-4D77-8EB4-1F50D38AD6D4}" destId="{EAD9971D-3B33-4468-89D1-AC3DCEE2161D}" srcOrd="4" destOrd="0" presId="urn:microsoft.com/office/officeart/2008/layout/HorizontalMultiLevelHierarchy"/>
    <dgm:cxn modelId="{3F6357BF-3546-42D4-ADB1-4385B1859745}" type="presParOf" srcId="{EAD9971D-3B33-4468-89D1-AC3DCEE2161D}" destId="{7A22A1AB-C16D-4A22-9A7A-99D7E749E3FF}" srcOrd="0" destOrd="0" presId="urn:microsoft.com/office/officeart/2008/layout/HorizontalMultiLevelHierarchy"/>
    <dgm:cxn modelId="{66B38272-7AF6-4071-AE48-EC25450FCBF2}" type="presParOf" srcId="{1A83C72B-4D13-4D77-8EB4-1F50D38AD6D4}" destId="{9873CFC2-5269-4AE0-83B5-49AA6027EE9C}" srcOrd="5" destOrd="0" presId="urn:microsoft.com/office/officeart/2008/layout/HorizontalMultiLevelHierarchy"/>
    <dgm:cxn modelId="{41DCC19C-B71C-4B48-8D1C-A8FCD79AAB36}" type="presParOf" srcId="{9873CFC2-5269-4AE0-83B5-49AA6027EE9C}" destId="{2C13B477-830C-43A6-A393-BF46BCF0BD64}" srcOrd="0" destOrd="0" presId="urn:microsoft.com/office/officeart/2008/layout/HorizontalMultiLevelHierarchy"/>
    <dgm:cxn modelId="{7D5D7D84-05FB-4AA6-A4A3-B3E5F5EC95A1}" type="presParOf" srcId="{9873CFC2-5269-4AE0-83B5-49AA6027EE9C}" destId="{39E2EF32-A2A3-4A5C-935D-993C905554EE}" srcOrd="1" destOrd="0" presId="urn:microsoft.com/office/officeart/2008/layout/HorizontalMultiLevelHierarchy"/>
    <dgm:cxn modelId="{A80E6E10-8E10-4BB1-AF71-DADC096060A9}" type="presParOf" srcId="{1A83C72B-4D13-4D77-8EB4-1F50D38AD6D4}" destId="{D112A1A5-3EAE-4214-9CD3-AF002E18492F}" srcOrd="6" destOrd="0" presId="urn:microsoft.com/office/officeart/2008/layout/HorizontalMultiLevelHierarchy"/>
    <dgm:cxn modelId="{A3716CC8-56EF-4D8D-B436-E1145E13ECF8}" type="presParOf" srcId="{D112A1A5-3EAE-4214-9CD3-AF002E18492F}" destId="{514E5E09-ECB2-4829-BE8F-755F0B13CA22}" srcOrd="0" destOrd="0" presId="urn:microsoft.com/office/officeart/2008/layout/HorizontalMultiLevelHierarchy"/>
    <dgm:cxn modelId="{D2F25E9C-27E7-44B4-9F89-AE257B7B508A}" type="presParOf" srcId="{1A83C72B-4D13-4D77-8EB4-1F50D38AD6D4}" destId="{79EE80CA-F5C0-4444-B7DC-7FC4DF9B1F12}" srcOrd="7" destOrd="0" presId="urn:microsoft.com/office/officeart/2008/layout/HorizontalMultiLevelHierarchy"/>
    <dgm:cxn modelId="{22412F99-4CCF-4A94-98E6-32CFEF7517E3}" type="presParOf" srcId="{79EE80CA-F5C0-4444-B7DC-7FC4DF9B1F12}" destId="{BC06E551-C601-44D1-A9AD-B2E806DCB6AB}" srcOrd="0" destOrd="0" presId="urn:microsoft.com/office/officeart/2008/layout/HorizontalMultiLevelHierarchy"/>
    <dgm:cxn modelId="{73810A90-A81E-4C24-AF26-7D03E391F3E6}" type="presParOf" srcId="{79EE80CA-F5C0-4444-B7DC-7FC4DF9B1F12}" destId="{C3EF577B-B83F-4E81-9DC2-C9DF49F36E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8BDB0-83E7-4533-A3A8-EB1EFC7D277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094BD4C-5B86-465A-A800-CD427FE2A81B}">
      <dgm:prSet phldrT="[Текст]"/>
      <dgm:spPr/>
      <dgm:t>
        <a:bodyPr/>
        <a:lstStyle/>
        <a:p>
          <a:r>
            <a:rPr lang="ru-RU" dirty="0" smtClean="0"/>
            <a:t>Личность</a:t>
          </a:r>
          <a:endParaRPr lang="ru-RU" dirty="0"/>
        </a:p>
      </dgm:t>
    </dgm:pt>
    <dgm:pt modelId="{4B77BB43-C08C-44BC-823A-4B8C22D9606F}" type="parTrans" cxnId="{3CD954D5-2688-4922-8276-490C70B7C98B}">
      <dgm:prSet/>
      <dgm:spPr/>
      <dgm:t>
        <a:bodyPr/>
        <a:lstStyle/>
        <a:p>
          <a:endParaRPr lang="ru-RU"/>
        </a:p>
      </dgm:t>
    </dgm:pt>
    <dgm:pt modelId="{2393A51B-4921-4754-88E2-835205BDEAAA}" type="sibTrans" cxnId="{3CD954D5-2688-4922-8276-490C70B7C98B}">
      <dgm:prSet/>
      <dgm:spPr/>
      <dgm:t>
        <a:bodyPr/>
        <a:lstStyle/>
        <a:p>
          <a:endParaRPr lang="ru-RU"/>
        </a:p>
      </dgm:t>
    </dgm:pt>
    <dgm:pt modelId="{5DECBD53-DA0A-4B17-BB62-F01DECE4FDDB}">
      <dgm:prSet phldrT="[Текст]" custT="1"/>
      <dgm:spPr/>
      <dgm:t>
        <a:bodyPr/>
        <a:lstStyle/>
        <a:p>
          <a:r>
            <a:rPr lang="ru-RU" sz="1200" dirty="0" smtClean="0"/>
            <a:t>Воспитанный, ответственный, гармонично развитый ребенок - личность</a:t>
          </a:r>
          <a:endParaRPr lang="ru-RU" sz="1200" dirty="0"/>
        </a:p>
      </dgm:t>
    </dgm:pt>
    <dgm:pt modelId="{4B0BBDB9-73C2-4941-9471-6F95920B9859}" type="parTrans" cxnId="{A18EAE21-FB6C-4BD3-8A74-933E17BA5AFA}">
      <dgm:prSet/>
      <dgm:spPr/>
      <dgm:t>
        <a:bodyPr/>
        <a:lstStyle/>
        <a:p>
          <a:endParaRPr lang="ru-RU"/>
        </a:p>
      </dgm:t>
    </dgm:pt>
    <dgm:pt modelId="{57F0F09D-0C00-4A6F-A6BD-52D198AB83B8}" type="sibTrans" cxnId="{A18EAE21-FB6C-4BD3-8A74-933E17BA5AFA}">
      <dgm:prSet/>
      <dgm:spPr/>
      <dgm:t>
        <a:bodyPr/>
        <a:lstStyle/>
        <a:p>
          <a:endParaRPr lang="ru-RU"/>
        </a:p>
      </dgm:t>
    </dgm:pt>
    <dgm:pt modelId="{EDD6ED65-7947-4C16-AF27-7B4CB5A3598F}">
      <dgm:prSet phldrT="[Текст]" custT="1"/>
      <dgm:spPr/>
      <dgm:t>
        <a:bodyPr/>
        <a:lstStyle/>
        <a:p>
          <a:r>
            <a:rPr lang="ru-RU" sz="1200" dirty="0" smtClean="0"/>
            <a:t>Современные навыки коммуникации, кооперации и сотрудничества</a:t>
          </a:r>
          <a:endParaRPr lang="ru-RU" sz="1200" dirty="0"/>
        </a:p>
      </dgm:t>
    </dgm:pt>
    <dgm:pt modelId="{7F86DE96-335D-46CD-823C-D9149A6A22DF}" type="parTrans" cxnId="{DE83F646-3576-42A7-8040-DF16BECE0D1F}">
      <dgm:prSet/>
      <dgm:spPr/>
      <dgm:t>
        <a:bodyPr/>
        <a:lstStyle/>
        <a:p>
          <a:endParaRPr lang="ru-RU"/>
        </a:p>
      </dgm:t>
    </dgm:pt>
    <dgm:pt modelId="{F7862CCF-B390-4209-B05A-BDCB7B22390D}" type="sibTrans" cxnId="{DE83F646-3576-42A7-8040-DF16BECE0D1F}">
      <dgm:prSet/>
      <dgm:spPr/>
      <dgm:t>
        <a:bodyPr/>
        <a:lstStyle/>
        <a:p>
          <a:endParaRPr lang="ru-RU"/>
        </a:p>
      </dgm:t>
    </dgm:pt>
    <dgm:pt modelId="{9B59CB0F-0808-4848-877B-0689FB513AFD}">
      <dgm:prSet phldrT="[Текст]" custT="1"/>
      <dgm:spPr/>
      <dgm:t>
        <a:bodyPr/>
        <a:lstStyle/>
        <a:p>
          <a:r>
            <a:rPr lang="ru-RU" sz="1200" dirty="0" smtClean="0"/>
            <a:t>Позитивные ценностно-смысловые установки и позитивное социальное поведение</a:t>
          </a:r>
          <a:endParaRPr lang="ru-RU" sz="1200" dirty="0"/>
        </a:p>
      </dgm:t>
    </dgm:pt>
    <dgm:pt modelId="{8D5D138A-37DB-4647-B2F9-91DD542DB72E}" type="parTrans" cxnId="{2681237E-ADCC-429C-93A3-A4376E959BAC}">
      <dgm:prSet/>
      <dgm:spPr/>
      <dgm:t>
        <a:bodyPr/>
        <a:lstStyle/>
        <a:p>
          <a:endParaRPr lang="ru-RU"/>
        </a:p>
      </dgm:t>
    </dgm:pt>
    <dgm:pt modelId="{CDB584C5-F400-46CD-B840-824FA7D15EA7}" type="sibTrans" cxnId="{2681237E-ADCC-429C-93A3-A4376E959BAC}">
      <dgm:prSet/>
      <dgm:spPr/>
      <dgm:t>
        <a:bodyPr/>
        <a:lstStyle/>
        <a:p>
          <a:endParaRPr lang="ru-RU"/>
        </a:p>
      </dgm:t>
    </dgm:pt>
    <dgm:pt modelId="{946280F0-B7DA-4E7C-8D7F-C85B245CE0F0}">
      <dgm:prSet phldrT="[Текст]"/>
      <dgm:spPr/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FDEA8321-24D0-431E-A1B4-B7687EDAD0F7}" type="parTrans" cxnId="{858E2431-C915-490E-BB14-4605042FC563}">
      <dgm:prSet/>
      <dgm:spPr/>
      <dgm:t>
        <a:bodyPr/>
        <a:lstStyle/>
        <a:p>
          <a:endParaRPr lang="ru-RU"/>
        </a:p>
      </dgm:t>
    </dgm:pt>
    <dgm:pt modelId="{5FFE21A7-5264-45D8-9B3A-FD0EDEBE43C3}" type="sibTrans" cxnId="{858E2431-C915-490E-BB14-4605042FC563}">
      <dgm:prSet/>
      <dgm:spPr/>
      <dgm:t>
        <a:bodyPr/>
        <a:lstStyle/>
        <a:p>
          <a:endParaRPr lang="ru-RU"/>
        </a:p>
      </dgm:t>
    </dgm:pt>
    <dgm:pt modelId="{AF5A9294-8AE3-4D38-A8B0-2FEF48BFDE7A}">
      <dgm:prSet phldrT="[Текст]" custT="1"/>
      <dgm:spPr/>
      <dgm:t>
        <a:bodyPr/>
        <a:lstStyle/>
        <a:p>
          <a:r>
            <a:rPr lang="ru-RU" sz="1200" dirty="0" smtClean="0"/>
            <a:t>Формирование благоприятной среды для взаимодействия</a:t>
          </a:r>
          <a:endParaRPr lang="ru-RU" sz="1200" dirty="0"/>
        </a:p>
      </dgm:t>
    </dgm:pt>
    <dgm:pt modelId="{18E60179-DB07-4F6B-A20B-B3C460F09A48}" type="parTrans" cxnId="{D8155B8B-173E-4322-97A9-3FFD5C0959DA}">
      <dgm:prSet/>
      <dgm:spPr/>
      <dgm:t>
        <a:bodyPr/>
        <a:lstStyle/>
        <a:p>
          <a:endParaRPr lang="ru-RU"/>
        </a:p>
      </dgm:t>
    </dgm:pt>
    <dgm:pt modelId="{CA9897F0-D8F5-43BC-A716-DFC3DD690C3A}" type="sibTrans" cxnId="{D8155B8B-173E-4322-97A9-3FFD5C0959DA}">
      <dgm:prSet/>
      <dgm:spPr/>
      <dgm:t>
        <a:bodyPr/>
        <a:lstStyle/>
        <a:p>
          <a:endParaRPr lang="ru-RU"/>
        </a:p>
      </dgm:t>
    </dgm:pt>
    <dgm:pt modelId="{8A91AA76-B68F-4229-B4C5-3091A59A1A67}">
      <dgm:prSet phldrT="[Текст]" custT="1"/>
      <dgm:spPr/>
      <dgm:t>
        <a:bodyPr/>
        <a:lstStyle/>
        <a:p>
          <a:r>
            <a:rPr lang="ru-RU" sz="1200" dirty="0" smtClean="0"/>
            <a:t>Повышение общественного престижа семьи, укрепление традиций семейного воспитания</a:t>
          </a:r>
          <a:endParaRPr lang="ru-RU" sz="1200" dirty="0"/>
        </a:p>
      </dgm:t>
    </dgm:pt>
    <dgm:pt modelId="{2E4DB588-1A24-4F9E-B196-0AA9365E16D5}" type="parTrans" cxnId="{8B237A05-64EC-4110-AF32-70E4D0724D41}">
      <dgm:prSet/>
      <dgm:spPr/>
      <dgm:t>
        <a:bodyPr/>
        <a:lstStyle/>
        <a:p>
          <a:endParaRPr lang="ru-RU"/>
        </a:p>
      </dgm:t>
    </dgm:pt>
    <dgm:pt modelId="{E02F34B1-7D9F-4484-9D6A-AF82E379277A}" type="sibTrans" cxnId="{8B237A05-64EC-4110-AF32-70E4D0724D41}">
      <dgm:prSet/>
      <dgm:spPr/>
      <dgm:t>
        <a:bodyPr/>
        <a:lstStyle/>
        <a:p>
          <a:endParaRPr lang="ru-RU"/>
        </a:p>
      </dgm:t>
    </dgm:pt>
    <dgm:pt modelId="{1DB3C5D4-35B6-4803-9503-8491EBA2D086}">
      <dgm:prSet phldrT="[Текст]" custT="1"/>
      <dgm:spPr/>
      <dgm:t>
        <a:bodyPr/>
        <a:lstStyle/>
        <a:p>
          <a:r>
            <a:rPr lang="ru-RU" sz="1200" dirty="0" smtClean="0"/>
            <a:t>Развитие сотрудничества субъектов системы воспитания в совершенствовании содержания и условий воспитания подрастающего поколения</a:t>
          </a:r>
          <a:endParaRPr lang="ru-RU" sz="1200" dirty="0"/>
        </a:p>
      </dgm:t>
    </dgm:pt>
    <dgm:pt modelId="{3515953A-EB4B-4111-8DA5-FEC0E9173FFF}" type="parTrans" cxnId="{B1AA8BA7-C19B-4464-9709-0BE65ABD9A5D}">
      <dgm:prSet/>
      <dgm:spPr/>
      <dgm:t>
        <a:bodyPr/>
        <a:lstStyle/>
        <a:p>
          <a:endParaRPr lang="ru-RU"/>
        </a:p>
      </dgm:t>
    </dgm:pt>
    <dgm:pt modelId="{46288A3F-1592-4351-9DBF-B74C00C205A7}" type="sibTrans" cxnId="{B1AA8BA7-C19B-4464-9709-0BE65ABD9A5D}">
      <dgm:prSet/>
      <dgm:spPr/>
      <dgm:t>
        <a:bodyPr/>
        <a:lstStyle/>
        <a:p>
          <a:endParaRPr lang="ru-RU"/>
        </a:p>
      </dgm:t>
    </dgm:pt>
    <dgm:pt modelId="{4FE35886-59B0-4E65-A5BA-2B424666219A}">
      <dgm:prSet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FA7392BD-2C10-475E-86F8-F68644906AD8}" type="parTrans" cxnId="{BEC8F2DE-E818-462A-85CE-5095A6C67246}">
      <dgm:prSet/>
      <dgm:spPr/>
      <dgm:t>
        <a:bodyPr/>
        <a:lstStyle/>
        <a:p>
          <a:endParaRPr lang="ru-RU"/>
        </a:p>
      </dgm:t>
    </dgm:pt>
    <dgm:pt modelId="{2DFC268C-8CF7-4EB9-A3A6-E4A7B1CA79D4}" type="sibTrans" cxnId="{BEC8F2DE-E818-462A-85CE-5095A6C67246}">
      <dgm:prSet/>
      <dgm:spPr/>
      <dgm:t>
        <a:bodyPr/>
        <a:lstStyle/>
        <a:p>
          <a:endParaRPr lang="ru-RU"/>
        </a:p>
      </dgm:t>
    </dgm:pt>
    <dgm:pt modelId="{4BC6FF27-1ECA-4FC9-8FA5-C1047F1BE703}">
      <dgm:prSet phldrT="[Текст]" custT="1"/>
      <dgm:spPr/>
      <dgm:t>
        <a:bodyPr/>
        <a:lstStyle/>
        <a:p>
          <a:r>
            <a:rPr lang="ru-RU" sz="1200" dirty="0" smtClean="0"/>
            <a:t>Повышение уровня информационной безопасности</a:t>
          </a:r>
          <a:endParaRPr lang="ru-RU" sz="1200" dirty="0"/>
        </a:p>
      </dgm:t>
    </dgm:pt>
    <dgm:pt modelId="{F9750064-4599-4190-8BD6-3AE658DDE26F}" type="parTrans" cxnId="{89087D7C-6C31-4F36-AB3E-5E6480202134}">
      <dgm:prSet/>
      <dgm:spPr/>
      <dgm:t>
        <a:bodyPr/>
        <a:lstStyle/>
        <a:p>
          <a:endParaRPr lang="ru-RU"/>
        </a:p>
      </dgm:t>
    </dgm:pt>
    <dgm:pt modelId="{F33C7C95-EE43-4B24-8DE3-A21177C76CF9}" type="sibTrans" cxnId="{89087D7C-6C31-4F36-AB3E-5E6480202134}">
      <dgm:prSet/>
      <dgm:spPr/>
      <dgm:t>
        <a:bodyPr/>
        <a:lstStyle/>
        <a:p>
          <a:endParaRPr lang="ru-RU"/>
        </a:p>
      </dgm:t>
    </dgm:pt>
    <dgm:pt modelId="{FECF24E2-1C08-490C-90AF-472DFCF8F07E}">
      <dgm:prSet custT="1"/>
      <dgm:spPr/>
      <dgm:t>
        <a:bodyPr/>
        <a:lstStyle/>
        <a:p>
          <a:r>
            <a:rPr lang="ru-RU" sz="1200" dirty="0" smtClean="0"/>
            <a:t>Доступность качественного воспитания, способствующего удовлетворению индивидуальных потребностей, развитию творческий способностей, независимо от места проживания, состояния здоровья</a:t>
          </a:r>
          <a:endParaRPr lang="ru-RU" sz="1200" dirty="0"/>
        </a:p>
      </dgm:t>
    </dgm:pt>
    <dgm:pt modelId="{CBDC4CF7-E1A2-4049-9B66-7120D3BBDB20}" type="parTrans" cxnId="{BF1E4023-E6C2-4590-B2D9-CB37D96888F7}">
      <dgm:prSet/>
      <dgm:spPr/>
      <dgm:t>
        <a:bodyPr/>
        <a:lstStyle/>
        <a:p>
          <a:endParaRPr lang="ru-RU"/>
        </a:p>
      </dgm:t>
    </dgm:pt>
    <dgm:pt modelId="{0F88442F-19C6-42F2-A599-0BBB3ADE0E1B}" type="sibTrans" cxnId="{BF1E4023-E6C2-4590-B2D9-CB37D96888F7}">
      <dgm:prSet/>
      <dgm:spPr/>
      <dgm:t>
        <a:bodyPr/>
        <a:lstStyle/>
        <a:p>
          <a:endParaRPr lang="ru-RU"/>
        </a:p>
      </dgm:t>
    </dgm:pt>
    <dgm:pt modelId="{F347220B-80D4-4771-9A14-FE896889C455}">
      <dgm:prSet custT="1"/>
      <dgm:spPr/>
      <dgm:t>
        <a:bodyPr/>
        <a:lstStyle/>
        <a:p>
          <a:r>
            <a:rPr lang="ru-RU" sz="1200" dirty="0" smtClean="0"/>
            <a:t>Индивидуальный и дифференцированный подходы к развитию личности ребенка</a:t>
          </a:r>
          <a:endParaRPr lang="ru-RU" sz="1200" dirty="0"/>
        </a:p>
      </dgm:t>
    </dgm:pt>
    <dgm:pt modelId="{C6669509-CED1-47D5-A8EF-87BED8F107C0}" type="parTrans" cxnId="{F5FD7E9A-20B0-4A07-9C0A-6DF257EFFCE7}">
      <dgm:prSet/>
      <dgm:spPr/>
      <dgm:t>
        <a:bodyPr/>
        <a:lstStyle/>
        <a:p>
          <a:endParaRPr lang="ru-RU"/>
        </a:p>
      </dgm:t>
    </dgm:pt>
    <dgm:pt modelId="{7660BE3B-878E-4E72-AAA2-3752C4CB6D17}" type="sibTrans" cxnId="{F5FD7E9A-20B0-4A07-9C0A-6DF257EFFCE7}">
      <dgm:prSet/>
      <dgm:spPr/>
      <dgm:t>
        <a:bodyPr/>
        <a:lstStyle/>
        <a:p>
          <a:endParaRPr lang="ru-RU"/>
        </a:p>
      </dgm:t>
    </dgm:pt>
    <dgm:pt modelId="{818F4812-0156-4E89-997C-D03A50DE143C}">
      <dgm:prSet custT="1"/>
      <dgm:spPr/>
      <dgm:t>
        <a:bodyPr/>
        <a:lstStyle/>
        <a:p>
          <a:r>
            <a:rPr lang="ru-RU" sz="1200" dirty="0" smtClean="0"/>
            <a:t>Вовлеченность родителей в процесс воспитания ребенка, сохранение и укрепление семейных ценностей</a:t>
          </a:r>
          <a:endParaRPr lang="ru-RU" sz="1200" dirty="0"/>
        </a:p>
      </dgm:t>
    </dgm:pt>
    <dgm:pt modelId="{924B293A-5954-4DC4-8947-CA2E571D75B9}" type="parTrans" cxnId="{38BF32E1-FBAF-4140-AF21-F111749DA5CB}">
      <dgm:prSet/>
      <dgm:spPr/>
      <dgm:t>
        <a:bodyPr/>
        <a:lstStyle/>
        <a:p>
          <a:endParaRPr lang="ru-RU"/>
        </a:p>
      </dgm:t>
    </dgm:pt>
    <dgm:pt modelId="{B68D3F16-AD8F-4210-8B8B-EE7E0562C93E}" type="sibTrans" cxnId="{38BF32E1-FBAF-4140-AF21-F111749DA5CB}">
      <dgm:prSet/>
      <dgm:spPr/>
      <dgm:t>
        <a:bodyPr/>
        <a:lstStyle/>
        <a:p>
          <a:endParaRPr lang="ru-RU"/>
        </a:p>
      </dgm:t>
    </dgm:pt>
    <dgm:pt modelId="{71A898F0-1BAF-4E4D-A5E5-8C28DEBCF716}" type="pres">
      <dgm:prSet presAssocID="{DE38BDB0-83E7-4533-A3A8-EB1EFC7D277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D5F67E-25DB-47A1-BA96-073C01037D97}" type="pres">
      <dgm:prSet presAssocID="{9094BD4C-5B86-465A-A800-CD427FE2A81B}" presName="compNode" presStyleCnt="0"/>
      <dgm:spPr/>
    </dgm:pt>
    <dgm:pt modelId="{CF2DC945-1A7B-4330-B5A0-342860E636F5}" type="pres">
      <dgm:prSet presAssocID="{9094BD4C-5B86-465A-A800-CD427FE2A81B}" presName="aNode" presStyleLbl="bgShp" presStyleIdx="0" presStyleCnt="3"/>
      <dgm:spPr/>
      <dgm:t>
        <a:bodyPr/>
        <a:lstStyle/>
        <a:p>
          <a:endParaRPr lang="ru-RU"/>
        </a:p>
      </dgm:t>
    </dgm:pt>
    <dgm:pt modelId="{78B28A3B-EFBC-4AB8-AE5A-5B49A7B521D6}" type="pres">
      <dgm:prSet presAssocID="{9094BD4C-5B86-465A-A800-CD427FE2A81B}" presName="textNode" presStyleLbl="bgShp" presStyleIdx="0" presStyleCnt="3"/>
      <dgm:spPr/>
      <dgm:t>
        <a:bodyPr/>
        <a:lstStyle/>
        <a:p>
          <a:endParaRPr lang="ru-RU"/>
        </a:p>
      </dgm:t>
    </dgm:pt>
    <dgm:pt modelId="{ABEEE9BF-D61B-496E-BFE7-E5E91A06FC51}" type="pres">
      <dgm:prSet presAssocID="{9094BD4C-5B86-465A-A800-CD427FE2A81B}" presName="compChildNode" presStyleCnt="0"/>
      <dgm:spPr/>
    </dgm:pt>
    <dgm:pt modelId="{0FEE2770-9301-44B1-9ABA-839A0E5CEA07}" type="pres">
      <dgm:prSet presAssocID="{9094BD4C-5B86-465A-A800-CD427FE2A81B}" presName="theInnerList" presStyleCnt="0"/>
      <dgm:spPr/>
    </dgm:pt>
    <dgm:pt modelId="{B25A4F21-1D3E-415F-9BE0-6B53D409D4CA}" type="pres">
      <dgm:prSet presAssocID="{5DECBD53-DA0A-4B17-BB62-F01DECE4FDDB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8971B-2435-4D41-BE0B-9A51D89C2F44}" type="pres">
      <dgm:prSet presAssocID="{5DECBD53-DA0A-4B17-BB62-F01DECE4FDDB}" presName="aSpace2" presStyleCnt="0"/>
      <dgm:spPr/>
    </dgm:pt>
    <dgm:pt modelId="{6FD9CAA4-B598-4F28-985A-05787CD9619F}" type="pres">
      <dgm:prSet presAssocID="{EDD6ED65-7947-4C16-AF27-7B4CB5A3598F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41EF-2DBD-4928-B97A-B620AE2A2FB5}" type="pres">
      <dgm:prSet presAssocID="{EDD6ED65-7947-4C16-AF27-7B4CB5A3598F}" presName="aSpace2" presStyleCnt="0"/>
      <dgm:spPr/>
    </dgm:pt>
    <dgm:pt modelId="{26E27BE7-6D2D-486E-86BD-D0F4B75E4AE3}" type="pres">
      <dgm:prSet presAssocID="{9B59CB0F-0808-4848-877B-0689FB513AFD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39A37-0E93-49CF-A017-4AA3B62A9C51}" type="pres">
      <dgm:prSet presAssocID="{9B59CB0F-0808-4848-877B-0689FB513AFD}" presName="aSpace2" presStyleCnt="0"/>
      <dgm:spPr/>
    </dgm:pt>
    <dgm:pt modelId="{F9717657-6480-4F25-A349-2E47475CD234}" type="pres">
      <dgm:prSet presAssocID="{4BC6FF27-1ECA-4FC9-8FA5-C1047F1BE703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37AEA-2DBC-4ABA-BB0E-FE98E946FFC9}" type="pres">
      <dgm:prSet presAssocID="{9094BD4C-5B86-465A-A800-CD427FE2A81B}" presName="aSpace" presStyleCnt="0"/>
      <dgm:spPr/>
    </dgm:pt>
    <dgm:pt modelId="{329CAA48-855C-4672-89C1-A62FC417EC36}" type="pres">
      <dgm:prSet presAssocID="{4FE35886-59B0-4E65-A5BA-2B424666219A}" presName="compNode" presStyleCnt="0"/>
      <dgm:spPr/>
    </dgm:pt>
    <dgm:pt modelId="{33440BD9-974F-43EA-8F7C-0A4ACD4450BE}" type="pres">
      <dgm:prSet presAssocID="{4FE35886-59B0-4E65-A5BA-2B424666219A}" presName="aNode" presStyleLbl="bgShp" presStyleIdx="1" presStyleCnt="3"/>
      <dgm:spPr/>
      <dgm:t>
        <a:bodyPr/>
        <a:lstStyle/>
        <a:p>
          <a:endParaRPr lang="ru-RU"/>
        </a:p>
      </dgm:t>
    </dgm:pt>
    <dgm:pt modelId="{6CCAB8BE-FD62-46F9-83D9-06F5A71D5AE7}" type="pres">
      <dgm:prSet presAssocID="{4FE35886-59B0-4E65-A5BA-2B424666219A}" presName="textNode" presStyleLbl="bgShp" presStyleIdx="1" presStyleCnt="3"/>
      <dgm:spPr/>
      <dgm:t>
        <a:bodyPr/>
        <a:lstStyle/>
        <a:p>
          <a:endParaRPr lang="ru-RU"/>
        </a:p>
      </dgm:t>
    </dgm:pt>
    <dgm:pt modelId="{E0B7EECD-9B74-44D8-ACD9-97DE4A6BE4EC}" type="pres">
      <dgm:prSet presAssocID="{4FE35886-59B0-4E65-A5BA-2B424666219A}" presName="compChildNode" presStyleCnt="0"/>
      <dgm:spPr/>
    </dgm:pt>
    <dgm:pt modelId="{049E994E-F4EB-4926-A640-046A3F361CEA}" type="pres">
      <dgm:prSet presAssocID="{4FE35886-59B0-4E65-A5BA-2B424666219A}" presName="theInnerList" presStyleCnt="0"/>
      <dgm:spPr/>
    </dgm:pt>
    <dgm:pt modelId="{2E229707-2969-4122-BA03-9369FDD7D189}" type="pres">
      <dgm:prSet presAssocID="{FECF24E2-1C08-490C-90AF-472DFCF8F07E}" presName="childNode" presStyleLbl="node1" presStyleIdx="4" presStyleCnt="10" custScaleY="24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1BF9-CB10-4CAF-AD98-B516ECD8B14E}" type="pres">
      <dgm:prSet presAssocID="{FECF24E2-1C08-490C-90AF-472DFCF8F07E}" presName="aSpace2" presStyleCnt="0"/>
      <dgm:spPr/>
    </dgm:pt>
    <dgm:pt modelId="{E3209CE1-113F-43D0-AF3F-5915DF0B42E4}" type="pres">
      <dgm:prSet presAssocID="{F347220B-80D4-4771-9A14-FE896889C455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450A-F227-4143-8E65-2347ECDBE1AB}" type="pres">
      <dgm:prSet presAssocID="{F347220B-80D4-4771-9A14-FE896889C455}" presName="aSpace2" presStyleCnt="0"/>
      <dgm:spPr/>
    </dgm:pt>
    <dgm:pt modelId="{825D383F-31E2-4323-A6ED-07F55632EB69}" type="pres">
      <dgm:prSet presAssocID="{818F4812-0156-4E89-997C-D03A50DE143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99C3A-FE90-4AC4-B65B-66D84C2BE39B}" type="pres">
      <dgm:prSet presAssocID="{4FE35886-59B0-4E65-A5BA-2B424666219A}" presName="aSpace" presStyleCnt="0"/>
      <dgm:spPr/>
    </dgm:pt>
    <dgm:pt modelId="{1349A515-6131-441C-8793-F437FC5E89BD}" type="pres">
      <dgm:prSet presAssocID="{946280F0-B7DA-4E7C-8D7F-C85B245CE0F0}" presName="compNode" presStyleCnt="0"/>
      <dgm:spPr/>
    </dgm:pt>
    <dgm:pt modelId="{9B6C9526-1EAF-4D71-B23B-D0E13AA395BF}" type="pres">
      <dgm:prSet presAssocID="{946280F0-B7DA-4E7C-8D7F-C85B245CE0F0}" presName="aNode" presStyleLbl="bgShp" presStyleIdx="2" presStyleCnt="3"/>
      <dgm:spPr/>
      <dgm:t>
        <a:bodyPr/>
        <a:lstStyle/>
        <a:p>
          <a:endParaRPr lang="ru-RU"/>
        </a:p>
      </dgm:t>
    </dgm:pt>
    <dgm:pt modelId="{AEA69131-3ECE-45E4-96F5-DF22911CFDC9}" type="pres">
      <dgm:prSet presAssocID="{946280F0-B7DA-4E7C-8D7F-C85B245CE0F0}" presName="textNode" presStyleLbl="bgShp" presStyleIdx="2" presStyleCnt="3"/>
      <dgm:spPr/>
      <dgm:t>
        <a:bodyPr/>
        <a:lstStyle/>
        <a:p>
          <a:endParaRPr lang="ru-RU"/>
        </a:p>
      </dgm:t>
    </dgm:pt>
    <dgm:pt modelId="{6E312352-49CE-47A8-A250-A379B800268B}" type="pres">
      <dgm:prSet presAssocID="{946280F0-B7DA-4E7C-8D7F-C85B245CE0F0}" presName="compChildNode" presStyleCnt="0"/>
      <dgm:spPr/>
    </dgm:pt>
    <dgm:pt modelId="{6A554209-2EC3-4141-AE25-18DA3C76B5D4}" type="pres">
      <dgm:prSet presAssocID="{946280F0-B7DA-4E7C-8D7F-C85B245CE0F0}" presName="theInnerList" presStyleCnt="0"/>
      <dgm:spPr/>
    </dgm:pt>
    <dgm:pt modelId="{60A73AF7-E436-42CE-A244-BDBD3A31C113}" type="pres">
      <dgm:prSet presAssocID="{AF5A9294-8AE3-4D38-A8B0-2FEF48BFDE7A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E5B39-F2BF-4513-AF1C-342C471022D9}" type="pres">
      <dgm:prSet presAssocID="{AF5A9294-8AE3-4D38-A8B0-2FEF48BFDE7A}" presName="aSpace2" presStyleCnt="0"/>
      <dgm:spPr/>
    </dgm:pt>
    <dgm:pt modelId="{82E76303-7823-4731-98E1-671ACD86BB27}" type="pres">
      <dgm:prSet presAssocID="{8A91AA76-B68F-4229-B4C5-3091A59A1A6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4B81-B831-4E3B-9D45-5D48C97C5BB6}" type="pres">
      <dgm:prSet presAssocID="{8A91AA76-B68F-4229-B4C5-3091A59A1A67}" presName="aSpace2" presStyleCnt="0"/>
      <dgm:spPr/>
    </dgm:pt>
    <dgm:pt modelId="{DE7C8B4D-E40D-4E8F-9073-2DF43ED9F07F}" type="pres">
      <dgm:prSet presAssocID="{1DB3C5D4-35B6-4803-9503-8491EBA2D086}" presName="childNode" presStyleLbl="node1" presStyleIdx="9" presStyleCnt="10" custScaleY="165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954D5-2688-4922-8276-490C70B7C98B}" srcId="{DE38BDB0-83E7-4533-A3A8-EB1EFC7D2772}" destId="{9094BD4C-5B86-465A-A800-CD427FE2A81B}" srcOrd="0" destOrd="0" parTransId="{4B77BB43-C08C-44BC-823A-4B8C22D9606F}" sibTransId="{2393A51B-4921-4754-88E2-835205BDEAAA}"/>
    <dgm:cxn modelId="{51FD3787-50CA-4A7E-9F50-3013C9235444}" type="presOf" srcId="{4FE35886-59B0-4E65-A5BA-2B424666219A}" destId="{6CCAB8BE-FD62-46F9-83D9-06F5A71D5AE7}" srcOrd="1" destOrd="0" presId="urn:microsoft.com/office/officeart/2005/8/layout/lProcess2"/>
    <dgm:cxn modelId="{858E2431-C915-490E-BB14-4605042FC563}" srcId="{DE38BDB0-83E7-4533-A3A8-EB1EFC7D2772}" destId="{946280F0-B7DA-4E7C-8D7F-C85B245CE0F0}" srcOrd="2" destOrd="0" parTransId="{FDEA8321-24D0-431E-A1B4-B7687EDAD0F7}" sibTransId="{5FFE21A7-5264-45D8-9B3A-FD0EDEBE43C3}"/>
    <dgm:cxn modelId="{62899DEA-6C15-482E-B612-E74C6D69C036}" type="presOf" srcId="{4FE35886-59B0-4E65-A5BA-2B424666219A}" destId="{33440BD9-974F-43EA-8F7C-0A4ACD4450BE}" srcOrd="0" destOrd="0" presId="urn:microsoft.com/office/officeart/2005/8/layout/lProcess2"/>
    <dgm:cxn modelId="{8C079328-640B-40FD-93F5-FD10CD6E3AFF}" type="presOf" srcId="{9094BD4C-5B86-465A-A800-CD427FE2A81B}" destId="{CF2DC945-1A7B-4330-B5A0-342860E636F5}" srcOrd="0" destOrd="0" presId="urn:microsoft.com/office/officeart/2005/8/layout/lProcess2"/>
    <dgm:cxn modelId="{38BF32E1-FBAF-4140-AF21-F111749DA5CB}" srcId="{4FE35886-59B0-4E65-A5BA-2B424666219A}" destId="{818F4812-0156-4E89-997C-D03A50DE143C}" srcOrd="2" destOrd="0" parTransId="{924B293A-5954-4DC4-8947-CA2E571D75B9}" sibTransId="{B68D3F16-AD8F-4210-8B8B-EE7E0562C93E}"/>
    <dgm:cxn modelId="{1602BE99-2908-4301-A85A-8F07D1F71516}" type="presOf" srcId="{9B59CB0F-0808-4848-877B-0689FB513AFD}" destId="{26E27BE7-6D2D-486E-86BD-D0F4B75E4AE3}" srcOrd="0" destOrd="0" presId="urn:microsoft.com/office/officeart/2005/8/layout/lProcess2"/>
    <dgm:cxn modelId="{B1AA8BA7-C19B-4464-9709-0BE65ABD9A5D}" srcId="{946280F0-B7DA-4E7C-8D7F-C85B245CE0F0}" destId="{1DB3C5D4-35B6-4803-9503-8491EBA2D086}" srcOrd="2" destOrd="0" parTransId="{3515953A-EB4B-4111-8DA5-FEC0E9173FFF}" sibTransId="{46288A3F-1592-4351-9DBF-B74C00C205A7}"/>
    <dgm:cxn modelId="{F5FD7E9A-20B0-4A07-9C0A-6DF257EFFCE7}" srcId="{4FE35886-59B0-4E65-A5BA-2B424666219A}" destId="{F347220B-80D4-4771-9A14-FE896889C455}" srcOrd="1" destOrd="0" parTransId="{C6669509-CED1-47D5-A8EF-87BED8F107C0}" sibTransId="{7660BE3B-878E-4E72-AAA2-3752C4CB6D17}"/>
    <dgm:cxn modelId="{BEC8F2DE-E818-462A-85CE-5095A6C67246}" srcId="{DE38BDB0-83E7-4533-A3A8-EB1EFC7D2772}" destId="{4FE35886-59B0-4E65-A5BA-2B424666219A}" srcOrd="1" destOrd="0" parTransId="{FA7392BD-2C10-475E-86F8-F68644906AD8}" sibTransId="{2DFC268C-8CF7-4EB9-A3A6-E4A7B1CA79D4}"/>
    <dgm:cxn modelId="{A18EAE21-FB6C-4BD3-8A74-933E17BA5AFA}" srcId="{9094BD4C-5B86-465A-A800-CD427FE2A81B}" destId="{5DECBD53-DA0A-4B17-BB62-F01DECE4FDDB}" srcOrd="0" destOrd="0" parTransId="{4B0BBDB9-73C2-4941-9471-6F95920B9859}" sibTransId="{57F0F09D-0C00-4A6F-A6BD-52D198AB83B8}"/>
    <dgm:cxn modelId="{D8155B8B-173E-4322-97A9-3FFD5C0959DA}" srcId="{946280F0-B7DA-4E7C-8D7F-C85B245CE0F0}" destId="{AF5A9294-8AE3-4D38-A8B0-2FEF48BFDE7A}" srcOrd="0" destOrd="0" parTransId="{18E60179-DB07-4F6B-A20B-B3C460F09A48}" sibTransId="{CA9897F0-D8F5-43BC-A716-DFC3DD690C3A}"/>
    <dgm:cxn modelId="{E9514307-33CC-4CC1-B208-25D3AD9ECA9D}" type="presOf" srcId="{5DECBD53-DA0A-4B17-BB62-F01DECE4FDDB}" destId="{B25A4F21-1D3E-415F-9BE0-6B53D409D4CA}" srcOrd="0" destOrd="0" presId="urn:microsoft.com/office/officeart/2005/8/layout/lProcess2"/>
    <dgm:cxn modelId="{2681237E-ADCC-429C-93A3-A4376E959BAC}" srcId="{9094BD4C-5B86-465A-A800-CD427FE2A81B}" destId="{9B59CB0F-0808-4848-877B-0689FB513AFD}" srcOrd="2" destOrd="0" parTransId="{8D5D138A-37DB-4647-B2F9-91DD542DB72E}" sibTransId="{CDB584C5-F400-46CD-B840-824FA7D15EA7}"/>
    <dgm:cxn modelId="{8BB9D979-4679-48E4-978B-4D02EE3E3A1B}" type="presOf" srcId="{EDD6ED65-7947-4C16-AF27-7B4CB5A3598F}" destId="{6FD9CAA4-B598-4F28-985A-05787CD9619F}" srcOrd="0" destOrd="0" presId="urn:microsoft.com/office/officeart/2005/8/layout/lProcess2"/>
    <dgm:cxn modelId="{E5EB3F1A-A454-47CC-93E0-23A22B511402}" type="presOf" srcId="{1DB3C5D4-35B6-4803-9503-8491EBA2D086}" destId="{DE7C8B4D-E40D-4E8F-9073-2DF43ED9F07F}" srcOrd="0" destOrd="0" presId="urn:microsoft.com/office/officeart/2005/8/layout/lProcess2"/>
    <dgm:cxn modelId="{BF1E4023-E6C2-4590-B2D9-CB37D96888F7}" srcId="{4FE35886-59B0-4E65-A5BA-2B424666219A}" destId="{FECF24E2-1C08-490C-90AF-472DFCF8F07E}" srcOrd="0" destOrd="0" parTransId="{CBDC4CF7-E1A2-4049-9B66-7120D3BBDB20}" sibTransId="{0F88442F-19C6-42F2-A599-0BBB3ADE0E1B}"/>
    <dgm:cxn modelId="{214F6BB6-66FF-4327-AD61-C99CFD0B75FC}" type="presOf" srcId="{F347220B-80D4-4771-9A14-FE896889C455}" destId="{E3209CE1-113F-43D0-AF3F-5915DF0B42E4}" srcOrd="0" destOrd="0" presId="urn:microsoft.com/office/officeart/2005/8/layout/lProcess2"/>
    <dgm:cxn modelId="{990C69B8-A9DB-410B-A03D-4814F3803159}" type="presOf" srcId="{946280F0-B7DA-4E7C-8D7F-C85B245CE0F0}" destId="{9B6C9526-1EAF-4D71-B23B-D0E13AA395BF}" srcOrd="0" destOrd="0" presId="urn:microsoft.com/office/officeart/2005/8/layout/lProcess2"/>
    <dgm:cxn modelId="{89087D7C-6C31-4F36-AB3E-5E6480202134}" srcId="{9094BD4C-5B86-465A-A800-CD427FE2A81B}" destId="{4BC6FF27-1ECA-4FC9-8FA5-C1047F1BE703}" srcOrd="3" destOrd="0" parTransId="{F9750064-4599-4190-8BD6-3AE658DDE26F}" sibTransId="{F33C7C95-EE43-4B24-8DE3-A21177C76CF9}"/>
    <dgm:cxn modelId="{D8A49D9F-DBCC-4E82-BEF6-457B2A0A2CCB}" type="presOf" srcId="{DE38BDB0-83E7-4533-A3A8-EB1EFC7D2772}" destId="{71A898F0-1BAF-4E4D-A5E5-8C28DEBCF716}" srcOrd="0" destOrd="0" presId="urn:microsoft.com/office/officeart/2005/8/layout/lProcess2"/>
    <dgm:cxn modelId="{A5FA1CF2-B98D-4C9D-8C59-9CF9E18534B8}" type="presOf" srcId="{818F4812-0156-4E89-997C-D03A50DE143C}" destId="{825D383F-31E2-4323-A6ED-07F55632EB69}" srcOrd="0" destOrd="0" presId="urn:microsoft.com/office/officeart/2005/8/layout/lProcess2"/>
    <dgm:cxn modelId="{FEDB571A-820E-4090-833E-8713F657A544}" type="presOf" srcId="{946280F0-B7DA-4E7C-8D7F-C85B245CE0F0}" destId="{AEA69131-3ECE-45E4-96F5-DF22911CFDC9}" srcOrd="1" destOrd="0" presId="urn:microsoft.com/office/officeart/2005/8/layout/lProcess2"/>
    <dgm:cxn modelId="{DE83F646-3576-42A7-8040-DF16BECE0D1F}" srcId="{9094BD4C-5B86-465A-A800-CD427FE2A81B}" destId="{EDD6ED65-7947-4C16-AF27-7B4CB5A3598F}" srcOrd="1" destOrd="0" parTransId="{7F86DE96-335D-46CD-823C-D9149A6A22DF}" sibTransId="{F7862CCF-B390-4209-B05A-BDCB7B22390D}"/>
    <dgm:cxn modelId="{8D853590-6986-4C9D-898A-09FDACA1954A}" type="presOf" srcId="{4BC6FF27-1ECA-4FC9-8FA5-C1047F1BE703}" destId="{F9717657-6480-4F25-A349-2E47475CD234}" srcOrd="0" destOrd="0" presId="urn:microsoft.com/office/officeart/2005/8/layout/lProcess2"/>
    <dgm:cxn modelId="{B7B5DEED-1571-4817-AEEC-7D8C515CA739}" type="presOf" srcId="{AF5A9294-8AE3-4D38-A8B0-2FEF48BFDE7A}" destId="{60A73AF7-E436-42CE-A244-BDBD3A31C113}" srcOrd="0" destOrd="0" presId="urn:microsoft.com/office/officeart/2005/8/layout/lProcess2"/>
    <dgm:cxn modelId="{F28163C9-ED76-41BB-AD53-EAD15F21FCD7}" type="presOf" srcId="{FECF24E2-1C08-490C-90AF-472DFCF8F07E}" destId="{2E229707-2969-4122-BA03-9369FDD7D189}" srcOrd="0" destOrd="0" presId="urn:microsoft.com/office/officeart/2005/8/layout/lProcess2"/>
    <dgm:cxn modelId="{07C92442-8490-47CB-8695-4F1EA348BFA6}" type="presOf" srcId="{9094BD4C-5B86-465A-A800-CD427FE2A81B}" destId="{78B28A3B-EFBC-4AB8-AE5A-5B49A7B521D6}" srcOrd="1" destOrd="0" presId="urn:microsoft.com/office/officeart/2005/8/layout/lProcess2"/>
    <dgm:cxn modelId="{8B237A05-64EC-4110-AF32-70E4D0724D41}" srcId="{946280F0-B7DA-4E7C-8D7F-C85B245CE0F0}" destId="{8A91AA76-B68F-4229-B4C5-3091A59A1A67}" srcOrd="1" destOrd="0" parTransId="{2E4DB588-1A24-4F9E-B196-0AA9365E16D5}" sibTransId="{E02F34B1-7D9F-4484-9D6A-AF82E379277A}"/>
    <dgm:cxn modelId="{F8780631-B162-47A8-8422-A433F31BB679}" type="presOf" srcId="{8A91AA76-B68F-4229-B4C5-3091A59A1A67}" destId="{82E76303-7823-4731-98E1-671ACD86BB27}" srcOrd="0" destOrd="0" presId="urn:microsoft.com/office/officeart/2005/8/layout/lProcess2"/>
    <dgm:cxn modelId="{05EFC9AC-EFBC-4D62-9810-DA54EFFF9D43}" type="presParOf" srcId="{71A898F0-1BAF-4E4D-A5E5-8C28DEBCF716}" destId="{D5D5F67E-25DB-47A1-BA96-073C01037D97}" srcOrd="0" destOrd="0" presId="urn:microsoft.com/office/officeart/2005/8/layout/lProcess2"/>
    <dgm:cxn modelId="{763274B2-720D-4E35-A95C-CC29EF9710EC}" type="presParOf" srcId="{D5D5F67E-25DB-47A1-BA96-073C01037D97}" destId="{CF2DC945-1A7B-4330-B5A0-342860E636F5}" srcOrd="0" destOrd="0" presId="urn:microsoft.com/office/officeart/2005/8/layout/lProcess2"/>
    <dgm:cxn modelId="{BE2BB45A-917E-4562-A63F-F467C93210EC}" type="presParOf" srcId="{D5D5F67E-25DB-47A1-BA96-073C01037D97}" destId="{78B28A3B-EFBC-4AB8-AE5A-5B49A7B521D6}" srcOrd="1" destOrd="0" presId="urn:microsoft.com/office/officeart/2005/8/layout/lProcess2"/>
    <dgm:cxn modelId="{7A0B4A46-FBFE-4C5C-B1F8-AF39CAE925FD}" type="presParOf" srcId="{D5D5F67E-25DB-47A1-BA96-073C01037D97}" destId="{ABEEE9BF-D61B-496E-BFE7-E5E91A06FC51}" srcOrd="2" destOrd="0" presId="urn:microsoft.com/office/officeart/2005/8/layout/lProcess2"/>
    <dgm:cxn modelId="{32EEDF21-13A4-4A3A-A24C-05A119AD3CF5}" type="presParOf" srcId="{ABEEE9BF-D61B-496E-BFE7-E5E91A06FC51}" destId="{0FEE2770-9301-44B1-9ABA-839A0E5CEA07}" srcOrd="0" destOrd="0" presId="urn:microsoft.com/office/officeart/2005/8/layout/lProcess2"/>
    <dgm:cxn modelId="{02C2154F-E464-4F06-82C0-B2971031DD9C}" type="presParOf" srcId="{0FEE2770-9301-44B1-9ABA-839A0E5CEA07}" destId="{B25A4F21-1D3E-415F-9BE0-6B53D409D4CA}" srcOrd="0" destOrd="0" presId="urn:microsoft.com/office/officeart/2005/8/layout/lProcess2"/>
    <dgm:cxn modelId="{59754400-3517-4DFD-AB1F-507A7284258F}" type="presParOf" srcId="{0FEE2770-9301-44B1-9ABA-839A0E5CEA07}" destId="{B528971B-2435-4D41-BE0B-9A51D89C2F44}" srcOrd="1" destOrd="0" presId="urn:microsoft.com/office/officeart/2005/8/layout/lProcess2"/>
    <dgm:cxn modelId="{EC0952D7-CED0-463E-A59F-AC0E7C58D298}" type="presParOf" srcId="{0FEE2770-9301-44B1-9ABA-839A0E5CEA07}" destId="{6FD9CAA4-B598-4F28-985A-05787CD9619F}" srcOrd="2" destOrd="0" presId="urn:microsoft.com/office/officeart/2005/8/layout/lProcess2"/>
    <dgm:cxn modelId="{63BC7816-1F87-4684-B3B9-2FF396877664}" type="presParOf" srcId="{0FEE2770-9301-44B1-9ABA-839A0E5CEA07}" destId="{295C41EF-2DBD-4928-B97A-B620AE2A2FB5}" srcOrd="3" destOrd="0" presId="urn:microsoft.com/office/officeart/2005/8/layout/lProcess2"/>
    <dgm:cxn modelId="{AEBE9EF6-D7C9-498F-83E9-B3EA9FBD1C32}" type="presParOf" srcId="{0FEE2770-9301-44B1-9ABA-839A0E5CEA07}" destId="{26E27BE7-6D2D-486E-86BD-D0F4B75E4AE3}" srcOrd="4" destOrd="0" presId="urn:microsoft.com/office/officeart/2005/8/layout/lProcess2"/>
    <dgm:cxn modelId="{7A5FF218-4E0B-4C13-9765-5C96D1E6B2C8}" type="presParOf" srcId="{0FEE2770-9301-44B1-9ABA-839A0E5CEA07}" destId="{95E39A37-0E93-49CF-A017-4AA3B62A9C51}" srcOrd="5" destOrd="0" presId="urn:microsoft.com/office/officeart/2005/8/layout/lProcess2"/>
    <dgm:cxn modelId="{87BC8A34-B117-4ACB-B5E3-D36E02430B0B}" type="presParOf" srcId="{0FEE2770-9301-44B1-9ABA-839A0E5CEA07}" destId="{F9717657-6480-4F25-A349-2E47475CD234}" srcOrd="6" destOrd="0" presId="urn:microsoft.com/office/officeart/2005/8/layout/lProcess2"/>
    <dgm:cxn modelId="{7482E117-184C-4F0E-8141-1A5F7D2D7D82}" type="presParOf" srcId="{71A898F0-1BAF-4E4D-A5E5-8C28DEBCF716}" destId="{0CB37AEA-2DBC-4ABA-BB0E-FE98E946FFC9}" srcOrd="1" destOrd="0" presId="urn:microsoft.com/office/officeart/2005/8/layout/lProcess2"/>
    <dgm:cxn modelId="{990E2E0F-0FE0-41D1-A39D-76E3F4F71C80}" type="presParOf" srcId="{71A898F0-1BAF-4E4D-A5E5-8C28DEBCF716}" destId="{329CAA48-855C-4672-89C1-A62FC417EC36}" srcOrd="2" destOrd="0" presId="urn:microsoft.com/office/officeart/2005/8/layout/lProcess2"/>
    <dgm:cxn modelId="{5E5FE36C-9943-43FF-8A9B-DE5B158EACDF}" type="presParOf" srcId="{329CAA48-855C-4672-89C1-A62FC417EC36}" destId="{33440BD9-974F-43EA-8F7C-0A4ACD4450BE}" srcOrd="0" destOrd="0" presId="urn:microsoft.com/office/officeart/2005/8/layout/lProcess2"/>
    <dgm:cxn modelId="{37C841BC-1E82-4C89-BC7C-C6297D1AFA78}" type="presParOf" srcId="{329CAA48-855C-4672-89C1-A62FC417EC36}" destId="{6CCAB8BE-FD62-46F9-83D9-06F5A71D5AE7}" srcOrd="1" destOrd="0" presId="urn:microsoft.com/office/officeart/2005/8/layout/lProcess2"/>
    <dgm:cxn modelId="{9D05BA4E-F3B0-4E8C-B248-66E3E08736DE}" type="presParOf" srcId="{329CAA48-855C-4672-89C1-A62FC417EC36}" destId="{E0B7EECD-9B74-44D8-ACD9-97DE4A6BE4EC}" srcOrd="2" destOrd="0" presId="urn:microsoft.com/office/officeart/2005/8/layout/lProcess2"/>
    <dgm:cxn modelId="{BA0D27B7-DFC0-45BB-9FB9-1CC6830C6B46}" type="presParOf" srcId="{E0B7EECD-9B74-44D8-ACD9-97DE4A6BE4EC}" destId="{049E994E-F4EB-4926-A640-046A3F361CEA}" srcOrd="0" destOrd="0" presId="urn:microsoft.com/office/officeart/2005/8/layout/lProcess2"/>
    <dgm:cxn modelId="{9CEDA042-C9EA-42F2-B4E4-1B0B917AA9CA}" type="presParOf" srcId="{049E994E-F4EB-4926-A640-046A3F361CEA}" destId="{2E229707-2969-4122-BA03-9369FDD7D189}" srcOrd="0" destOrd="0" presId="urn:microsoft.com/office/officeart/2005/8/layout/lProcess2"/>
    <dgm:cxn modelId="{21880979-3BC7-41EF-8CB4-FED7559E7FB1}" type="presParOf" srcId="{049E994E-F4EB-4926-A640-046A3F361CEA}" destId="{C0681BF9-CB10-4CAF-AD98-B516ECD8B14E}" srcOrd="1" destOrd="0" presId="urn:microsoft.com/office/officeart/2005/8/layout/lProcess2"/>
    <dgm:cxn modelId="{99B118EA-ED7A-4372-B284-DEA783C26FFC}" type="presParOf" srcId="{049E994E-F4EB-4926-A640-046A3F361CEA}" destId="{E3209CE1-113F-43D0-AF3F-5915DF0B42E4}" srcOrd="2" destOrd="0" presId="urn:microsoft.com/office/officeart/2005/8/layout/lProcess2"/>
    <dgm:cxn modelId="{CAA2F15A-2E82-468B-94FC-4926E4E09BDF}" type="presParOf" srcId="{049E994E-F4EB-4926-A640-046A3F361CEA}" destId="{31F3450A-F227-4143-8E65-2347ECDBE1AB}" srcOrd="3" destOrd="0" presId="urn:microsoft.com/office/officeart/2005/8/layout/lProcess2"/>
    <dgm:cxn modelId="{02CD9A31-56BB-4DE8-A9FD-DD9FE6028372}" type="presParOf" srcId="{049E994E-F4EB-4926-A640-046A3F361CEA}" destId="{825D383F-31E2-4323-A6ED-07F55632EB69}" srcOrd="4" destOrd="0" presId="urn:microsoft.com/office/officeart/2005/8/layout/lProcess2"/>
    <dgm:cxn modelId="{C5489674-CA87-4B27-92CC-270CFD15779E}" type="presParOf" srcId="{71A898F0-1BAF-4E4D-A5E5-8C28DEBCF716}" destId="{1F799C3A-FE90-4AC4-B65B-66D84C2BE39B}" srcOrd="3" destOrd="0" presId="urn:microsoft.com/office/officeart/2005/8/layout/lProcess2"/>
    <dgm:cxn modelId="{1611C9E9-C855-4EC0-9518-EC4DB5966495}" type="presParOf" srcId="{71A898F0-1BAF-4E4D-A5E5-8C28DEBCF716}" destId="{1349A515-6131-441C-8793-F437FC5E89BD}" srcOrd="4" destOrd="0" presId="urn:microsoft.com/office/officeart/2005/8/layout/lProcess2"/>
    <dgm:cxn modelId="{969ABF9B-DC43-4C95-A03D-0BAD55184B60}" type="presParOf" srcId="{1349A515-6131-441C-8793-F437FC5E89BD}" destId="{9B6C9526-1EAF-4D71-B23B-D0E13AA395BF}" srcOrd="0" destOrd="0" presId="urn:microsoft.com/office/officeart/2005/8/layout/lProcess2"/>
    <dgm:cxn modelId="{97B2E52B-F1FF-4156-9D87-2109DBDD07E1}" type="presParOf" srcId="{1349A515-6131-441C-8793-F437FC5E89BD}" destId="{AEA69131-3ECE-45E4-96F5-DF22911CFDC9}" srcOrd="1" destOrd="0" presId="urn:microsoft.com/office/officeart/2005/8/layout/lProcess2"/>
    <dgm:cxn modelId="{45F83526-D4DB-4B93-AEE5-7D0A8337397F}" type="presParOf" srcId="{1349A515-6131-441C-8793-F437FC5E89BD}" destId="{6E312352-49CE-47A8-A250-A379B800268B}" srcOrd="2" destOrd="0" presId="urn:microsoft.com/office/officeart/2005/8/layout/lProcess2"/>
    <dgm:cxn modelId="{F1758AC0-0775-4937-BE15-F5D067C69A31}" type="presParOf" srcId="{6E312352-49CE-47A8-A250-A379B800268B}" destId="{6A554209-2EC3-4141-AE25-18DA3C76B5D4}" srcOrd="0" destOrd="0" presId="urn:microsoft.com/office/officeart/2005/8/layout/lProcess2"/>
    <dgm:cxn modelId="{98E3AA85-8371-47CD-8CE4-3F6559E19F1C}" type="presParOf" srcId="{6A554209-2EC3-4141-AE25-18DA3C76B5D4}" destId="{60A73AF7-E436-42CE-A244-BDBD3A31C113}" srcOrd="0" destOrd="0" presId="urn:microsoft.com/office/officeart/2005/8/layout/lProcess2"/>
    <dgm:cxn modelId="{AABDE29C-108B-4342-B0EC-483AEF80D900}" type="presParOf" srcId="{6A554209-2EC3-4141-AE25-18DA3C76B5D4}" destId="{3E2E5B39-F2BF-4513-AF1C-342C471022D9}" srcOrd="1" destOrd="0" presId="urn:microsoft.com/office/officeart/2005/8/layout/lProcess2"/>
    <dgm:cxn modelId="{D8E20267-4132-45C6-82D7-3E27F82DDFEB}" type="presParOf" srcId="{6A554209-2EC3-4141-AE25-18DA3C76B5D4}" destId="{82E76303-7823-4731-98E1-671ACD86BB27}" srcOrd="2" destOrd="0" presId="urn:microsoft.com/office/officeart/2005/8/layout/lProcess2"/>
    <dgm:cxn modelId="{42108A92-94BB-4EE6-9BA3-80F83B3E8595}" type="presParOf" srcId="{6A554209-2EC3-4141-AE25-18DA3C76B5D4}" destId="{DD764B81-B831-4E3B-9D45-5D48C97C5BB6}" srcOrd="3" destOrd="0" presId="urn:microsoft.com/office/officeart/2005/8/layout/lProcess2"/>
    <dgm:cxn modelId="{5FFC25D1-EEE2-4838-91C0-571A0BA5AF05}" type="presParOf" srcId="{6A554209-2EC3-4141-AE25-18DA3C76B5D4}" destId="{DE7C8B4D-E40D-4E8F-9073-2DF43ED9F07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7C06B-FE96-4C97-A97E-82CD003ACF52}" type="doc">
      <dgm:prSet loTypeId="urn:microsoft.com/office/officeart/2005/8/layout/cycle6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3B6EF8D-6F4E-4418-9F0F-C4610382ED55}">
      <dgm:prSet phldrT="[Текст]" custT="1"/>
      <dgm:spPr/>
      <dgm:t>
        <a:bodyPr/>
        <a:lstStyle/>
        <a:p>
          <a:r>
            <a:rPr lang="ru-RU" sz="1800" b="1" dirty="0" smtClean="0"/>
            <a:t>Нормативно-правовые</a:t>
          </a:r>
          <a:endParaRPr lang="ru-RU" sz="1800" b="1" dirty="0"/>
        </a:p>
      </dgm:t>
    </dgm:pt>
    <dgm:pt modelId="{0DA27602-1560-4819-B97C-8185F55F223B}" type="parTrans" cxnId="{D9FF06E4-874D-40F4-B381-EC92EE9A2E98}">
      <dgm:prSet/>
      <dgm:spPr/>
      <dgm:t>
        <a:bodyPr/>
        <a:lstStyle/>
        <a:p>
          <a:endParaRPr lang="ru-RU"/>
        </a:p>
      </dgm:t>
    </dgm:pt>
    <dgm:pt modelId="{033F4B95-0573-4ED8-965B-B351B0E63315}" type="sibTrans" cxnId="{D9FF06E4-874D-40F4-B381-EC92EE9A2E98}">
      <dgm:prSet/>
      <dgm:spPr/>
      <dgm:t>
        <a:bodyPr/>
        <a:lstStyle/>
        <a:p>
          <a:endParaRPr lang="ru-RU"/>
        </a:p>
      </dgm:t>
    </dgm:pt>
    <dgm:pt modelId="{0774DBC4-99B7-426E-8D60-FBC688649BD7}">
      <dgm:prSet phldrT="[Текст]" custT="1"/>
      <dgm:spPr/>
      <dgm:t>
        <a:bodyPr/>
        <a:lstStyle/>
        <a:p>
          <a:r>
            <a:rPr lang="ru-RU" sz="1800" b="1" dirty="0" smtClean="0"/>
            <a:t>Финансовые </a:t>
          </a:r>
          <a:endParaRPr lang="ru-RU" sz="1800" b="1" dirty="0"/>
        </a:p>
      </dgm:t>
    </dgm:pt>
    <dgm:pt modelId="{C15D927B-534F-4520-9DD2-4911A9952BB3}" type="parTrans" cxnId="{CA99E287-FC2D-43C9-B20A-5588E99438C2}">
      <dgm:prSet/>
      <dgm:spPr/>
      <dgm:t>
        <a:bodyPr/>
        <a:lstStyle/>
        <a:p>
          <a:endParaRPr lang="ru-RU"/>
        </a:p>
      </dgm:t>
    </dgm:pt>
    <dgm:pt modelId="{C02D3FD7-8F07-42F5-972E-6FDE3BD07860}" type="sibTrans" cxnId="{CA99E287-FC2D-43C9-B20A-5588E99438C2}">
      <dgm:prSet/>
      <dgm:spPr/>
      <dgm:t>
        <a:bodyPr/>
        <a:lstStyle/>
        <a:p>
          <a:endParaRPr lang="ru-RU"/>
        </a:p>
      </dgm:t>
    </dgm:pt>
    <dgm:pt modelId="{6A0F52DF-6CA5-4BCF-8DDA-078EED439516}">
      <dgm:prSet phldrT="[Текст]" custT="1"/>
      <dgm:spPr/>
      <dgm:t>
        <a:bodyPr/>
        <a:lstStyle/>
        <a:p>
          <a:r>
            <a:rPr lang="ru-RU" sz="1800" b="1" dirty="0" smtClean="0"/>
            <a:t>Кадровые </a:t>
          </a:r>
          <a:endParaRPr lang="ru-RU" sz="1800" b="1" dirty="0"/>
        </a:p>
      </dgm:t>
    </dgm:pt>
    <dgm:pt modelId="{4A167B5D-7B0B-4A43-B84F-6D37B1224862}" type="parTrans" cxnId="{E7017CDC-4610-488A-BF92-9E3833B7CC88}">
      <dgm:prSet/>
      <dgm:spPr/>
      <dgm:t>
        <a:bodyPr/>
        <a:lstStyle/>
        <a:p>
          <a:endParaRPr lang="ru-RU"/>
        </a:p>
      </dgm:t>
    </dgm:pt>
    <dgm:pt modelId="{79538CC2-6F01-4A6F-A13F-92B6C7FA92DF}" type="sibTrans" cxnId="{E7017CDC-4610-488A-BF92-9E3833B7CC88}">
      <dgm:prSet/>
      <dgm:spPr/>
      <dgm:t>
        <a:bodyPr/>
        <a:lstStyle/>
        <a:p>
          <a:endParaRPr lang="ru-RU"/>
        </a:p>
      </dgm:t>
    </dgm:pt>
    <dgm:pt modelId="{28723D22-66B5-4B87-B191-5393301DC38E}">
      <dgm:prSet phldrT="[Текст]" custT="1"/>
      <dgm:spPr/>
      <dgm:t>
        <a:bodyPr/>
        <a:lstStyle/>
        <a:p>
          <a:r>
            <a:rPr lang="ru-RU" sz="1800" b="1" dirty="0" err="1" smtClean="0"/>
            <a:t>Организа-ционные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19316478-8A2B-4C25-9FA0-40DE99DB8315}" type="parTrans" cxnId="{025FD3FF-6DB3-4AC6-96BF-0D4398B87B57}">
      <dgm:prSet/>
      <dgm:spPr/>
      <dgm:t>
        <a:bodyPr/>
        <a:lstStyle/>
        <a:p>
          <a:endParaRPr lang="ru-RU"/>
        </a:p>
      </dgm:t>
    </dgm:pt>
    <dgm:pt modelId="{51AD39F0-DC5F-49BE-8D03-5C0960CBA45B}" type="sibTrans" cxnId="{025FD3FF-6DB3-4AC6-96BF-0D4398B87B57}">
      <dgm:prSet/>
      <dgm:spPr/>
      <dgm:t>
        <a:bodyPr/>
        <a:lstStyle/>
        <a:p>
          <a:endParaRPr lang="ru-RU"/>
        </a:p>
      </dgm:t>
    </dgm:pt>
    <dgm:pt modelId="{43E18E18-B26A-4061-9526-7141F0618CCD}">
      <dgm:prSet phldrT="[Текст]" custT="1"/>
      <dgm:spPr/>
      <dgm:t>
        <a:bodyPr/>
        <a:lstStyle/>
        <a:p>
          <a:r>
            <a:rPr lang="ru-RU" sz="1800" b="1" dirty="0" smtClean="0"/>
            <a:t>Технические</a:t>
          </a:r>
        </a:p>
        <a:p>
          <a:r>
            <a:rPr lang="ru-RU" sz="1800" b="1" dirty="0" err="1" smtClean="0"/>
            <a:t>Информа-ционные</a:t>
          </a:r>
          <a:endParaRPr lang="ru-RU" sz="1800" b="1" dirty="0"/>
        </a:p>
      </dgm:t>
    </dgm:pt>
    <dgm:pt modelId="{89631681-A564-4D2A-97B2-F1C9BAB754F6}" type="parTrans" cxnId="{7DEE338E-E57E-42FD-9936-8420289B9EB2}">
      <dgm:prSet/>
      <dgm:spPr/>
      <dgm:t>
        <a:bodyPr/>
        <a:lstStyle/>
        <a:p>
          <a:endParaRPr lang="ru-RU"/>
        </a:p>
      </dgm:t>
    </dgm:pt>
    <dgm:pt modelId="{A286ACD4-3803-4217-9391-BD5871AFF313}" type="sibTrans" cxnId="{7DEE338E-E57E-42FD-9936-8420289B9EB2}">
      <dgm:prSet/>
      <dgm:spPr/>
      <dgm:t>
        <a:bodyPr/>
        <a:lstStyle/>
        <a:p>
          <a:endParaRPr lang="ru-RU"/>
        </a:p>
      </dgm:t>
    </dgm:pt>
    <dgm:pt modelId="{F1BD8F3C-A46E-4BF6-9E3A-8E613D518183}" type="pres">
      <dgm:prSet presAssocID="{CCD7C06B-FE96-4C97-A97E-82CD003ACF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10B78-DC1B-4024-AEDE-34B7DEA30B74}" type="pres">
      <dgm:prSet presAssocID="{93B6EF8D-6F4E-4418-9F0F-C4610382ED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BF993-1B68-49E2-B6E4-448F0F73C0E4}" type="pres">
      <dgm:prSet presAssocID="{93B6EF8D-6F4E-4418-9F0F-C4610382ED55}" presName="spNode" presStyleCnt="0"/>
      <dgm:spPr/>
    </dgm:pt>
    <dgm:pt modelId="{E45272C5-0C45-4886-AE59-BA99ADE79B5E}" type="pres">
      <dgm:prSet presAssocID="{033F4B95-0573-4ED8-965B-B351B0E6331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03DC2CE-C4EF-405A-A67C-E20D661A95B3}" type="pres">
      <dgm:prSet presAssocID="{0774DBC4-99B7-426E-8D60-FBC688649B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B2963-43D2-4E6F-8144-88302BA0E85E}" type="pres">
      <dgm:prSet presAssocID="{0774DBC4-99B7-426E-8D60-FBC688649BD7}" presName="spNode" presStyleCnt="0"/>
      <dgm:spPr/>
    </dgm:pt>
    <dgm:pt modelId="{17EB48D2-00DA-47DF-B0B9-60E784ED4FC1}" type="pres">
      <dgm:prSet presAssocID="{C02D3FD7-8F07-42F5-972E-6FDE3BD0786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6A3E2B9-3683-49ED-8DF6-6F3A8CBCBEDE}" type="pres">
      <dgm:prSet presAssocID="{6A0F52DF-6CA5-4BCF-8DDA-078EED4395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5476-CF74-43F8-A948-4E0171843FAA}" type="pres">
      <dgm:prSet presAssocID="{6A0F52DF-6CA5-4BCF-8DDA-078EED439516}" presName="spNode" presStyleCnt="0"/>
      <dgm:spPr/>
    </dgm:pt>
    <dgm:pt modelId="{7235E6D4-FB2F-457F-BB71-AA5AE4F1E0FC}" type="pres">
      <dgm:prSet presAssocID="{79538CC2-6F01-4A6F-A13F-92B6C7FA92D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35B525E-A8D4-4D60-9656-B2244D962582}" type="pres">
      <dgm:prSet presAssocID="{28723D22-66B5-4B87-B191-5393301DC3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845D1-95A7-4434-8A11-239C3BA2FF1B}" type="pres">
      <dgm:prSet presAssocID="{28723D22-66B5-4B87-B191-5393301DC38E}" presName="spNode" presStyleCnt="0"/>
      <dgm:spPr/>
    </dgm:pt>
    <dgm:pt modelId="{6EA6F3D7-09BA-4065-85A8-442DA64FF378}" type="pres">
      <dgm:prSet presAssocID="{51AD39F0-DC5F-49BE-8D03-5C0960CBA45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95DF4DD-09C6-4CBB-B159-0ADFFC186C05}" type="pres">
      <dgm:prSet presAssocID="{43E18E18-B26A-4061-9526-7141F0618C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B46F1-6BDB-4145-A869-928AE75218C4}" type="pres">
      <dgm:prSet presAssocID="{43E18E18-B26A-4061-9526-7141F0618CCD}" presName="spNode" presStyleCnt="0"/>
      <dgm:spPr/>
    </dgm:pt>
    <dgm:pt modelId="{1B02E45D-8EC0-4FE8-A7AC-18DCD907D12E}" type="pres">
      <dgm:prSet presAssocID="{A286ACD4-3803-4217-9391-BD5871AFF31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EEA04D7-36FE-4184-97BF-3722D5D08564}" type="presOf" srcId="{A286ACD4-3803-4217-9391-BD5871AFF313}" destId="{1B02E45D-8EC0-4FE8-A7AC-18DCD907D12E}" srcOrd="0" destOrd="0" presId="urn:microsoft.com/office/officeart/2005/8/layout/cycle6"/>
    <dgm:cxn modelId="{9B0569E2-8D9F-45BB-94C2-67E685CDADDE}" type="presOf" srcId="{C02D3FD7-8F07-42F5-972E-6FDE3BD07860}" destId="{17EB48D2-00DA-47DF-B0B9-60E784ED4FC1}" srcOrd="0" destOrd="0" presId="urn:microsoft.com/office/officeart/2005/8/layout/cycle6"/>
    <dgm:cxn modelId="{B7E48FC1-B427-4615-8367-4A3DAF98FAD9}" type="presOf" srcId="{0774DBC4-99B7-426E-8D60-FBC688649BD7}" destId="{203DC2CE-C4EF-405A-A67C-E20D661A95B3}" srcOrd="0" destOrd="0" presId="urn:microsoft.com/office/officeart/2005/8/layout/cycle6"/>
    <dgm:cxn modelId="{2557C122-194C-45E1-8217-5BD0EA200E7D}" type="presOf" srcId="{43E18E18-B26A-4061-9526-7141F0618CCD}" destId="{095DF4DD-09C6-4CBB-B159-0ADFFC186C05}" srcOrd="0" destOrd="0" presId="urn:microsoft.com/office/officeart/2005/8/layout/cycle6"/>
    <dgm:cxn modelId="{EF54D6A0-860E-436E-A3BA-EC9389CC7DF3}" type="presOf" srcId="{79538CC2-6F01-4A6F-A13F-92B6C7FA92DF}" destId="{7235E6D4-FB2F-457F-BB71-AA5AE4F1E0FC}" srcOrd="0" destOrd="0" presId="urn:microsoft.com/office/officeart/2005/8/layout/cycle6"/>
    <dgm:cxn modelId="{A6FB24BE-D4F5-4552-8E63-48ABA96500FE}" type="presOf" srcId="{51AD39F0-DC5F-49BE-8D03-5C0960CBA45B}" destId="{6EA6F3D7-09BA-4065-85A8-442DA64FF378}" srcOrd="0" destOrd="0" presId="urn:microsoft.com/office/officeart/2005/8/layout/cycle6"/>
    <dgm:cxn modelId="{CA99E287-FC2D-43C9-B20A-5588E99438C2}" srcId="{CCD7C06B-FE96-4C97-A97E-82CD003ACF52}" destId="{0774DBC4-99B7-426E-8D60-FBC688649BD7}" srcOrd="1" destOrd="0" parTransId="{C15D927B-534F-4520-9DD2-4911A9952BB3}" sibTransId="{C02D3FD7-8F07-42F5-972E-6FDE3BD07860}"/>
    <dgm:cxn modelId="{D9FF06E4-874D-40F4-B381-EC92EE9A2E98}" srcId="{CCD7C06B-FE96-4C97-A97E-82CD003ACF52}" destId="{93B6EF8D-6F4E-4418-9F0F-C4610382ED55}" srcOrd="0" destOrd="0" parTransId="{0DA27602-1560-4819-B97C-8185F55F223B}" sibTransId="{033F4B95-0573-4ED8-965B-B351B0E63315}"/>
    <dgm:cxn modelId="{E7017CDC-4610-488A-BF92-9E3833B7CC88}" srcId="{CCD7C06B-FE96-4C97-A97E-82CD003ACF52}" destId="{6A0F52DF-6CA5-4BCF-8DDA-078EED439516}" srcOrd="2" destOrd="0" parTransId="{4A167B5D-7B0B-4A43-B84F-6D37B1224862}" sibTransId="{79538CC2-6F01-4A6F-A13F-92B6C7FA92DF}"/>
    <dgm:cxn modelId="{105CCD12-0D25-469F-9755-6E492DDA9D34}" type="presOf" srcId="{28723D22-66B5-4B87-B191-5393301DC38E}" destId="{135B525E-A8D4-4D60-9656-B2244D962582}" srcOrd="0" destOrd="0" presId="urn:microsoft.com/office/officeart/2005/8/layout/cycle6"/>
    <dgm:cxn modelId="{025FD3FF-6DB3-4AC6-96BF-0D4398B87B57}" srcId="{CCD7C06B-FE96-4C97-A97E-82CD003ACF52}" destId="{28723D22-66B5-4B87-B191-5393301DC38E}" srcOrd="3" destOrd="0" parTransId="{19316478-8A2B-4C25-9FA0-40DE99DB8315}" sibTransId="{51AD39F0-DC5F-49BE-8D03-5C0960CBA45B}"/>
    <dgm:cxn modelId="{A088DCD6-17FD-4772-B57A-EFEC783F7DCB}" type="presOf" srcId="{6A0F52DF-6CA5-4BCF-8DDA-078EED439516}" destId="{E6A3E2B9-3683-49ED-8DF6-6F3A8CBCBEDE}" srcOrd="0" destOrd="0" presId="urn:microsoft.com/office/officeart/2005/8/layout/cycle6"/>
    <dgm:cxn modelId="{D3C5903D-5838-4D20-BF0F-B8B3B786F095}" type="presOf" srcId="{93B6EF8D-6F4E-4418-9F0F-C4610382ED55}" destId="{21110B78-DC1B-4024-AEDE-34B7DEA30B74}" srcOrd="0" destOrd="0" presId="urn:microsoft.com/office/officeart/2005/8/layout/cycle6"/>
    <dgm:cxn modelId="{7DEE338E-E57E-42FD-9936-8420289B9EB2}" srcId="{CCD7C06B-FE96-4C97-A97E-82CD003ACF52}" destId="{43E18E18-B26A-4061-9526-7141F0618CCD}" srcOrd="4" destOrd="0" parTransId="{89631681-A564-4D2A-97B2-F1C9BAB754F6}" sibTransId="{A286ACD4-3803-4217-9391-BD5871AFF313}"/>
    <dgm:cxn modelId="{6C8755BA-D4E3-4B57-85AD-9395262F6E86}" type="presOf" srcId="{033F4B95-0573-4ED8-965B-B351B0E63315}" destId="{E45272C5-0C45-4886-AE59-BA99ADE79B5E}" srcOrd="0" destOrd="0" presId="urn:microsoft.com/office/officeart/2005/8/layout/cycle6"/>
    <dgm:cxn modelId="{4E509F69-D086-4EF0-B506-EA8D21954396}" type="presOf" srcId="{CCD7C06B-FE96-4C97-A97E-82CD003ACF52}" destId="{F1BD8F3C-A46E-4BF6-9E3A-8E613D518183}" srcOrd="0" destOrd="0" presId="urn:microsoft.com/office/officeart/2005/8/layout/cycle6"/>
    <dgm:cxn modelId="{77CFD8C9-ADAB-4064-A548-073C3D188C7E}" type="presParOf" srcId="{F1BD8F3C-A46E-4BF6-9E3A-8E613D518183}" destId="{21110B78-DC1B-4024-AEDE-34B7DEA30B74}" srcOrd="0" destOrd="0" presId="urn:microsoft.com/office/officeart/2005/8/layout/cycle6"/>
    <dgm:cxn modelId="{0A572DDB-EF5E-4195-94C7-3A9394CB7018}" type="presParOf" srcId="{F1BD8F3C-A46E-4BF6-9E3A-8E613D518183}" destId="{EFEBF993-1B68-49E2-B6E4-448F0F73C0E4}" srcOrd="1" destOrd="0" presId="urn:microsoft.com/office/officeart/2005/8/layout/cycle6"/>
    <dgm:cxn modelId="{711332EB-D1F7-41C5-95EB-81E92B2099A8}" type="presParOf" srcId="{F1BD8F3C-A46E-4BF6-9E3A-8E613D518183}" destId="{E45272C5-0C45-4886-AE59-BA99ADE79B5E}" srcOrd="2" destOrd="0" presId="urn:microsoft.com/office/officeart/2005/8/layout/cycle6"/>
    <dgm:cxn modelId="{E83138F6-FC71-4A9A-AAAA-2DD8A1ADCD3A}" type="presParOf" srcId="{F1BD8F3C-A46E-4BF6-9E3A-8E613D518183}" destId="{203DC2CE-C4EF-405A-A67C-E20D661A95B3}" srcOrd="3" destOrd="0" presId="urn:microsoft.com/office/officeart/2005/8/layout/cycle6"/>
    <dgm:cxn modelId="{6B38EDAD-5736-49A3-95C1-E3C7FB57A17E}" type="presParOf" srcId="{F1BD8F3C-A46E-4BF6-9E3A-8E613D518183}" destId="{177B2963-43D2-4E6F-8144-88302BA0E85E}" srcOrd="4" destOrd="0" presId="urn:microsoft.com/office/officeart/2005/8/layout/cycle6"/>
    <dgm:cxn modelId="{C249624B-B93D-48EF-89D3-6E830CC8124A}" type="presParOf" srcId="{F1BD8F3C-A46E-4BF6-9E3A-8E613D518183}" destId="{17EB48D2-00DA-47DF-B0B9-60E784ED4FC1}" srcOrd="5" destOrd="0" presId="urn:microsoft.com/office/officeart/2005/8/layout/cycle6"/>
    <dgm:cxn modelId="{FD1F8F0C-9289-4287-A052-17515A655D08}" type="presParOf" srcId="{F1BD8F3C-A46E-4BF6-9E3A-8E613D518183}" destId="{E6A3E2B9-3683-49ED-8DF6-6F3A8CBCBEDE}" srcOrd="6" destOrd="0" presId="urn:microsoft.com/office/officeart/2005/8/layout/cycle6"/>
    <dgm:cxn modelId="{2B1DBF67-42A5-4E60-9DE9-AD3FD55262C1}" type="presParOf" srcId="{F1BD8F3C-A46E-4BF6-9E3A-8E613D518183}" destId="{30145476-CF74-43F8-A948-4E0171843FAA}" srcOrd="7" destOrd="0" presId="urn:microsoft.com/office/officeart/2005/8/layout/cycle6"/>
    <dgm:cxn modelId="{19715D3D-75A8-47EF-916B-30EA56FE08B7}" type="presParOf" srcId="{F1BD8F3C-A46E-4BF6-9E3A-8E613D518183}" destId="{7235E6D4-FB2F-457F-BB71-AA5AE4F1E0FC}" srcOrd="8" destOrd="0" presId="urn:microsoft.com/office/officeart/2005/8/layout/cycle6"/>
    <dgm:cxn modelId="{9488BE9F-2337-4D3A-BDB6-4F9A10A482E6}" type="presParOf" srcId="{F1BD8F3C-A46E-4BF6-9E3A-8E613D518183}" destId="{135B525E-A8D4-4D60-9656-B2244D962582}" srcOrd="9" destOrd="0" presId="urn:microsoft.com/office/officeart/2005/8/layout/cycle6"/>
    <dgm:cxn modelId="{78711B8C-878E-43FC-BCF7-652F72455AFE}" type="presParOf" srcId="{F1BD8F3C-A46E-4BF6-9E3A-8E613D518183}" destId="{5A9845D1-95A7-4434-8A11-239C3BA2FF1B}" srcOrd="10" destOrd="0" presId="urn:microsoft.com/office/officeart/2005/8/layout/cycle6"/>
    <dgm:cxn modelId="{393DAE39-4788-4316-9AB5-60EA62F28ED5}" type="presParOf" srcId="{F1BD8F3C-A46E-4BF6-9E3A-8E613D518183}" destId="{6EA6F3D7-09BA-4065-85A8-442DA64FF378}" srcOrd="11" destOrd="0" presId="urn:microsoft.com/office/officeart/2005/8/layout/cycle6"/>
    <dgm:cxn modelId="{4ECF8B71-94BB-4FD5-9821-79092117C56F}" type="presParOf" srcId="{F1BD8F3C-A46E-4BF6-9E3A-8E613D518183}" destId="{095DF4DD-09C6-4CBB-B159-0ADFFC186C05}" srcOrd="12" destOrd="0" presId="urn:microsoft.com/office/officeart/2005/8/layout/cycle6"/>
    <dgm:cxn modelId="{70E13701-19E8-42E6-8793-2919FC08CB1D}" type="presParOf" srcId="{F1BD8F3C-A46E-4BF6-9E3A-8E613D518183}" destId="{727B46F1-6BDB-4145-A869-928AE75218C4}" srcOrd="13" destOrd="0" presId="urn:microsoft.com/office/officeart/2005/8/layout/cycle6"/>
    <dgm:cxn modelId="{15C29426-934A-4310-BFC2-3C3BE2E5A513}" type="presParOf" srcId="{F1BD8F3C-A46E-4BF6-9E3A-8E613D518183}" destId="{1B02E45D-8EC0-4FE8-A7AC-18DCD907D12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2098B-25B5-40B6-B2FA-76A7812FC922}">
      <dsp:nvSpPr>
        <dsp:cNvPr id="0" name=""/>
        <dsp:cNvSpPr/>
      </dsp:nvSpPr>
      <dsp:spPr>
        <a:xfrm rot="21300000">
          <a:off x="16203" y="1098722"/>
          <a:ext cx="5247840" cy="600956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22763-C920-461B-8A91-8C3CD4E9567B}">
      <dsp:nvSpPr>
        <dsp:cNvPr id="0" name=""/>
        <dsp:cNvSpPr/>
      </dsp:nvSpPr>
      <dsp:spPr>
        <a:xfrm>
          <a:off x="633629" y="139920"/>
          <a:ext cx="1584074" cy="1119360"/>
        </a:xfrm>
        <a:prstGeom prst="down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DCC08-6838-4482-82C9-8C67F846338E}">
      <dsp:nvSpPr>
        <dsp:cNvPr id="0" name=""/>
        <dsp:cNvSpPr/>
      </dsp:nvSpPr>
      <dsp:spPr>
        <a:xfrm>
          <a:off x="2798531" y="0"/>
          <a:ext cx="1689679" cy="117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Разные направления деятельности</a:t>
          </a:r>
          <a:endParaRPr lang="ru-RU" sz="1600" kern="1200" dirty="0"/>
        </a:p>
      </dsp:txBody>
      <dsp:txXfrm>
        <a:off x="2798531" y="0"/>
        <a:ext cx="1689679" cy="1175328"/>
      </dsp:txXfrm>
    </dsp:sp>
    <dsp:sp modelId="{22C13800-5154-4AA4-98F1-8E18328D4D85}">
      <dsp:nvSpPr>
        <dsp:cNvPr id="0" name=""/>
        <dsp:cNvSpPr/>
      </dsp:nvSpPr>
      <dsp:spPr>
        <a:xfrm>
          <a:off x="3062543" y="1539120"/>
          <a:ext cx="1584074" cy="1119360"/>
        </a:xfrm>
        <a:prstGeom prst="upArrow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64589-2F91-4CB5-ADA1-C745651659D5}">
      <dsp:nvSpPr>
        <dsp:cNvPr id="0" name=""/>
        <dsp:cNvSpPr/>
      </dsp:nvSpPr>
      <dsp:spPr>
        <a:xfrm>
          <a:off x="792037" y="1623072"/>
          <a:ext cx="1689679" cy="117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Новые форматы воспитательной работы</a:t>
          </a:r>
          <a:endParaRPr lang="ru-RU" sz="1600" kern="1200" dirty="0"/>
        </a:p>
      </dsp:txBody>
      <dsp:txXfrm>
        <a:off x="792037" y="1623072"/>
        <a:ext cx="1689679" cy="1175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2A1A5-3EAE-4214-9CD3-AF002E18492F}">
      <dsp:nvSpPr>
        <dsp:cNvPr id="0" name=""/>
        <dsp:cNvSpPr/>
      </dsp:nvSpPr>
      <dsp:spPr>
        <a:xfrm>
          <a:off x="2177869" y="2614611"/>
          <a:ext cx="651770" cy="186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85" y="0"/>
              </a:lnTo>
              <a:lnTo>
                <a:pt x="325885" y="1862910"/>
              </a:lnTo>
              <a:lnTo>
                <a:pt x="651770" y="186291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54413" y="3496725"/>
        <a:ext cx="98681" cy="98681"/>
      </dsp:txXfrm>
    </dsp:sp>
    <dsp:sp modelId="{EAD9971D-3B33-4468-89D1-AC3DCEE2161D}">
      <dsp:nvSpPr>
        <dsp:cNvPr id="0" name=""/>
        <dsp:cNvSpPr/>
      </dsp:nvSpPr>
      <dsp:spPr>
        <a:xfrm>
          <a:off x="2177869" y="2614611"/>
          <a:ext cx="651770" cy="62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85" y="0"/>
              </a:lnTo>
              <a:lnTo>
                <a:pt x="325885" y="620970"/>
              </a:lnTo>
              <a:lnTo>
                <a:pt x="651770" y="62097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81248" y="2902590"/>
        <a:ext cx="45011" cy="45011"/>
      </dsp:txXfrm>
    </dsp:sp>
    <dsp:sp modelId="{0E40AB62-E48B-4D62-AC61-2CCA57C68517}">
      <dsp:nvSpPr>
        <dsp:cNvPr id="0" name=""/>
        <dsp:cNvSpPr/>
      </dsp:nvSpPr>
      <dsp:spPr>
        <a:xfrm>
          <a:off x="2177869" y="1993641"/>
          <a:ext cx="651770" cy="620970"/>
        </a:xfrm>
        <a:custGeom>
          <a:avLst/>
          <a:gdLst/>
          <a:ahLst/>
          <a:cxnLst/>
          <a:rect l="0" t="0" r="0" b="0"/>
          <a:pathLst>
            <a:path>
              <a:moveTo>
                <a:pt x="0" y="620970"/>
              </a:moveTo>
              <a:lnTo>
                <a:pt x="325885" y="620970"/>
              </a:lnTo>
              <a:lnTo>
                <a:pt x="325885" y="0"/>
              </a:lnTo>
              <a:lnTo>
                <a:pt x="65177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81248" y="2281620"/>
        <a:ext cx="45011" cy="45011"/>
      </dsp:txXfrm>
    </dsp:sp>
    <dsp:sp modelId="{827EF24C-8442-472D-BF56-C2AA1338E860}">
      <dsp:nvSpPr>
        <dsp:cNvPr id="0" name=""/>
        <dsp:cNvSpPr/>
      </dsp:nvSpPr>
      <dsp:spPr>
        <a:xfrm>
          <a:off x="2177869" y="751700"/>
          <a:ext cx="651770" cy="1862910"/>
        </a:xfrm>
        <a:custGeom>
          <a:avLst/>
          <a:gdLst/>
          <a:ahLst/>
          <a:cxnLst/>
          <a:rect l="0" t="0" r="0" b="0"/>
          <a:pathLst>
            <a:path>
              <a:moveTo>
                <a:pt x="0" y="1862910"/>
              </a:moveTo>
              <a:lnTo>
                <a:pt x="325885" y="1862910"/>
              </a:lnTo>
              <a:lnTo>
                <a:pt x="325885" y="0"/>
              </a:lnTo>
              <a:lnTo>
                <a:pt x="65177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54413" y="1633815"/>
        <a:ext cx="98681" cy="98681"/>
      </dsp:txXfrm>
    </dsp:sp>
    <dsp:sp modelId="{F95FCBC0-5785-4798-94B7-5833611FA634}">
      <dsp:nvSpPr>
        <dsp:cNvPr id="0" name=""/>
        <dsp:cNvSpPr/>
      </dsp:nvSpPr>
      <dsp:spPr>
        <a:xfrm rot="16200000">
          <a:off x="-933518" y="2117835"/>
          <a:ext cx="5229223" cy="993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ориентирован на всех участников образовательных отношений 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933518" y="2117835"/>
        <a:ext cx="5229223" cy="993552"/>
      </dsp:txXfrm>
    </dsp:sp>
    <dsp:sp modelId="{10B022CF-9B46-4A50-B467-4E70CE50FBA6}">
      <dsp:nvSpPr>
        <dsp:cNvPr id="0" name=""/>
        <dsp:cNvSpPr/>
      </dsp:nvSpPr>
      <dsp:spPr>
        <a:xfrm>
          <a:off x="2829639" y="254924"/>
          <a:ext cx="3258851" cy="993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9639" y="254924"/>
        <a:ext cx="3258851" cy="993552"/>
      </dsp:txXfrm>
    </dsp:sp>
    <dsp:sp modelId="{4432FF18-E992-4E56-8610-3174991C73B1}">
      <dsp:nvSpPr>
        <dsp:cNvPr id="0" name=""/>
        <dsp:cNvSpPr/>
      </dsp:nvSpPr>
      <dsp:spPr>
        <a:xfrm>
          <a:off x="2829639" y="1496865"/>
          <a:ext cx="3258851" cy="993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работники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9639" y="1496865"/>
        <a:ext cx="3258851" cy="993552"/>
      </dsp:txXfrm>
    </dsp:sp>
    <dsp:sp modelId="{2C13B477-830C-43A6-A393-BF46BCF0BD64}">
      <dsp:nvSpPr>
        <dsp:cNvPr id="0" name=""/>
        <dsp:cNvSpPr/>
      </dsp:nvSpPr>
      <dsp:spPr>
        <a:xfrm>
          <a:off x="2829639" y="2738805"/>
          <a:ext cx="3258851" cy="993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 (законные представители)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9639" y="2738805"/>
        <a:ext cx="3258851" cy="993552"/>
      </dsp:txXfrm>
    </dsp:sp>
    <dsp:sp modelId="{BC06E551-C601-44D1-A9AD-B2E806DCB6AB}">
      <dsp:nvSpPr>
        <dsp:cNvPr id="0" name=""/>
        <dsp:cNvSpPr/>
      </dsp:nvSpPr>
      <dsp:spPr>
        <a:xfrm>
          <a:off x="2829639" y="3980746"/>
          <a:ext cx="3258851" cy="993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 разных типов и видов и т.д.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9639" y="3980746"/>
        <a:ext cx="3258851" cy="993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C945-1A7B-4330-B5A0-342860E636F5}">
      <dsp:nvSpPr>
        <dsp:cNvPr id="0" name=""/>
        <dsp:cNvSpPr/>
      </dsp:nvSpPr>
      <dsp:spPr>
        <a:xfrm>
          <a:off x="984" y="0"/>
          <a:ext cx="2559659" cy="53194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Личность</a:t>
          </a:r>
          <a:endParaRPr lang="ru-RU" sz="4100" kern="1200" dirty="0"/>
        </a:p>
      </dsp:txBody>
      <dsp:txXfrm>
        <a:off x="984" y="0"/>
        <a:ext cx="2559659" cy="1595849"/>
      </dsp:txXfrm>
    </dsp:sp>
    <dsp:sp modelId="{B25A4F21-1D3E-415F-9BE0-6B53D409D4CA}">
      <dsp:nvSpPr>
        <dsp:cNvPr id="0" name=""/>
        <dsp:cNvSpPr/>
      </dsp:nvSpPr>
      <dsp:spPr>
        <a:xfrm>
          <a:off x="256950" y="1595979"/>
          <a:ext cx="2047727" cy="7749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Воспитанный, ответственный, гармонично развитый ребенок - личность</a:t>
          </a:r>
          <a:endParaRPr lang="ru-RU" sz="1200" kern="1200" dirty="0"/>
        </a:p>
      </dsp:txBody>
      <dsp:txXfrm>
        <a:off x="279647" y="1618676"/>
        <a:ext cx="2002333" cy="729543"/>
      </dsp:txXfrm>
    </dsp:sp>
    <dsp:sp modelId="{6FD9CAA4-B598-4F28-985A-05787CD9619F}">
      <dsp:nvSpPr>
        <dsp:cNvPr id="0" name=""/>
        <dsp:cNvSpPr/>
      </dsp:nvSpPr>
      <dsp:spPr>
        <a:xfrm>
          <a:off x="256950" y="2490138"/>
          <a:ext cx="2047727" cy="7749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Современные навыки коммуникации, кооперации и сотрудничества</a:t>
          </a:r>
          <a:endParaRPr lang="ru-RU" sz="1200" kern="1200" dirty="0"/>
        </a:p>
      </dsp:txBody>
      <dsp:txXfrm>
        <a:off x="279647" y="2512835"/>
        <a:ext cx="2002333" cy="729543"/>
      </dsp:txXfrm>
    </dsp:sp>
    <dsp:sp modelId="{26E27BE7-6D2D-486E-86BD-D0F4B75E4AE3}">
      <dsp:nvSpPr>
        <dsp:cNvPr id="0" name=""/>
        <dsp:cNvSpPr/>
      </dsp:nvSpPr>
      <dsp:spPr>
        <a:xfrm>
          <a:off x="256950" y="3384297"/>
          <a:ext cx="2047727" cy="7749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Позитивные ценностно-смысловые установки и позитивное социальное поведение</a:t>
          </a:r>
          <a:endParaRPr lang="ru-RU" sz="1200" kern="1200" dirty="0"/>
        </a:p>
      </dsp:txBody>
      <dsp:txXfrm>
        <a:off x="279647" y="3406994"/>
        <a:ext cx="2002333" cy="729543"/>
      </dsp:txXfrm>
    </dsp:sp>
    <dsp:sp modelId="{F9717657-6480-4F25-A349-2E47475CD234}">
      <dsp:nvSpPr>
        <dsp:cNvPr id="0" name=""/>
        <dsp:cNvSpPr/>
      </dsp:nvSpPr>
      <dsp:spPr>
        <a:xfrm>
          <a:off x="256950" y="4278456"/>
          <a:ext cx="2047727" cy="7749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уровня информационной безопасности</a:t>
          </a:r>
          <a:endParaRPr lang="ru-RU" sz="1200" kern="1200" dirty="0"/>
        </a:p>
      </dsp:txBody>
      <dsp:txXfrm>
        <a:off x="279647" y="4301153"/>
        <a:ext cx="2002333" cy="729543"/>
      </dsp:txXfrm>
    </dsp:sp>
    <dsp:sp modelId="{33440BD9-974F-43EA-8F7C-0A4ACD4450BE}">
      <dsp:nvSpPr>
        <dsp:cNvPr id="0" name=""/>
        <dsp:cNvSpPr/>
      </dsp:nvSpPr>
      <dsp:spPr>
        <a:xfrm>
          <a:off x="2752618" y="0"/>
          <a:ext cx="2559659" cy="53194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Семья</a:t>
          </a:r>
          <a:endParaRPr lang="ru-RU" sz="4100" kern="1200" dirty="0"/>
        </a:p>
      </dsp:txBody>
      <dsp:txXfrm>
        <a:off x="2752618" y="0"/>
        <a:ext cx="2559659" cy="1595849"/>
      </dsp:txXfrm>
    </dsp:sp>
    <dsp:sp modelId="{2E229707-2969-4122-BA03-9369FDD7D189}">
      <dsp:nvSpPr>
        <dsp:cNvPr id="0" name=""/>
        <dsp:cNvSpPr/>
      </dsp:nvSpPr>
      <dsp:spPr>
        <a:xfrm>
          <a:off x="3008584" y="1596735"/>
          <a:ext cx="2047727" cy="17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Доступность качественного воспитания, способствующего удовлетворению индивидуальных потребностей, развитию творческий способностей, независимо от места проживания, состояния здоровья</a:t>
          </a:r>
          <a:endParaRPr lang="ru-RU" sz="1200" kern="1200" dirty="0"/>
        </a:p>
      </dsp:txBody>
      <dsp:txXfrm>
        <a:off x="3060792" y="1648943"/>
        <a:ext cx="1943311" cy="1678104"/>
      </dsp:txXfrm>
    </dsp:sp>
    <dsp:sp modelId="{E3209CE1-113F-43D0-AF3F-5915DF0B42E4}">
      <dsp:nvSpPr>
        <dsp:cNvPr id="0" name=""/>
        <dsp:cNvSpPr/>
      </dsp:nvSpPr>
      <dsp:spPr>
        <a:xfrm>
          <a:off x="3008584" y="3490814"/>
          <a:ext cx="2047727" cy="72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Индивидуальный и дифференцированный подходы к развитию личности ребенка</a:t>
          </a:r>
          <a:endParaRPr lang="ru-RU" sz="1200" kern="1200" dirty="0"/>
        </a:p>
      </dsp:txBody>
      <dsp:txXfrm>
        <a:off x="3029822" y="3512052"/>
        <a:ext cx="2005251" cy="682656"/>
      </dsp:txXfrm>
    </dsp:sp>
    <dsp:sp modelId="{825D383F-31E2-4323-A6ED-07F55632EB69}">
      <dsp:nvSpPr>
        <dsp:cNvPr id="0" name=""/>
        <dsp:cNvSpPr/>
      </dsp:nvSpPr>
      <dsp:spPr>
        <a:xfrm>
          <a:off x="3008584" y="4327505"/>
          <a:ext cx="2047727" cy="725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Вовлеченность родителей в процесс воспитания ребенка, сохранение и укрепление семейных ценностей</a:t>
          </a:r>
          <a:endParaRPr lang="ru-RU" sz="1200" kern="1200" dirty="0"/>
        </a:p>
      </dsp:txBody>
      <dsp:txXfrm>
        <a:off x="3029822" y="4348743"/>
        <a:ext cx="2005251" cy="682656"/>
      </dsp:txXfrm>
    </dsp:sp>
    <dsp:sp modelId="{9B6C9526-1EAF-4D71-B23B-D0E13AA395BF}">
      <dsp:nvSpPr>
        <dsp:cNvPr id="0" name=""/>
        <dsp:cNvSpPr/>
      </dsp:nvSpPr>
      <dsp:spPr>
        <a:xfrm>
          <a:off x="5504252" y="0"/>
          <a:ext cx="2559659" cy="53194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Общество</a:t>
          </a:r>
          <a:endParaRPr lang="ru-RU" sz="4100" kern="1200" dirty="0"/>
        </a:p>
      </dsp:txBody>
      <dsp:txXfrm>
        <a:off x="5504252" y="0"/>
        <a:ext cx="2559659" cy="1595849"/>
      </dsp:txXfrm>
    </dsp:sp>
    <dsp:sp modelId="{60A73AF7-E436-42CE-A244-BDBD3A31C113}">
      <dsp:nvSpPr>
        <dsp:cNvPr id="0" name=""/>
        <dsp:cNvSpPr/>
      </dsp:nvSpPr>
      <dsp:spPr>
        <a:xfrm>
          <a:off x="5760218" y="1596771"/>
          <a:ext cx="2047727" cy="87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благоприятной среды для взаимодействия</a:t>
          </a:r>
          <a:endParaRPr lang="ru-RU" sz="1200" kern="1200" dirty="0"/>
        </a:p>
      </dsp:txBody>
      <dsp:txXfrm>
        <a:off x="5785783" y="1622336"/>
        <a:ext cx="1996597" cy="821730"/>
      </dsp:txXfrm>
    </dsp:sp>
    <dsp:sp modelId="{82E76303-7823-4731-98E1-671ACD86BB27}">
      <dsp:nvSpPr>
        <dsp:cNvPr id="0" name=""/>
        <dsp:cNvSpPr/>
      </dsp:nvSpPr>
      <dsp:spPr>
        <a:xfrm>
          <a:off x="5760218" y="2603918"/>
          <a:ext cx="2047727" cy="87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общественного престижа семьи, укрепление традиций семейного воспитания</a:t>
          </a:r>
          <a:endParaRPr lang="ru-RU" sz="1200" kern="1200" dirty="0"/>
        </a:p>
      </dsp:txBody>
      <dsp:txXfrm>
        <a:off x="5785783" y="2629483"/>
        <a:ext cx="1996597" cy="821730"/>
      </dsp:txXfrm>
    </dsp:sp>
    <dsp:sp modelId="{DE7C8B4D-E40D-4E8F-9073-2DF43ED9F07F}">
      <dsp:nvSpPr>
        <dsp:cNvPr id="0" name=""/>
        <dsp:cNvSpPr/>
      </dsp:nvSpPr>
      <dsp:spPr>
        <a:xfrm>
          <a:off x="5760218" y="3611064"/>
          <a:ext cx="2047727" cy="1441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сотрудничества субъектов системы воспитания в совершенствовании содержания и условий воспитания подрастающего поколения</a:t>
          </a:r>
          <a:endParaRPr lang="ru-RU" sz="1200" kern="1200" dirty="0"/>
        </a:p>
      </dsp:txBody>
      <dsp:txXfrm>
        <a:off x="5802439" y="3653285"/>
        <a:ext cx="1963285" cy="1357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8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7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9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2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1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1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42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1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6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4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23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1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85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97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0" y="0"/>
            <a:ext cx="5897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4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0" y="0"/>
            <a:ext cx="5897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club150409386" TargetMode="External"/><Relationship Id="rId5" Type="http://schemas.openxmlformats.org/officeDocument/2006/relationships/hyperlink" Target="https://sun-ryb.edu.yar.ru/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646" y="1524651"/>
            <a:ext cx="6858000" cy="1870604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«Создание единой доступной воспитательной среды в условиях </a:t>
            </a:r>
            <a:r>
              <a:rPr lang="ru-RU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цифровизации</a:t>
            </a: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общества»</a:t>
            </a:r>
            <a:endParaRPr lang="ru-RU" sz="3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271" y="317019"/>
            <a:ext cx="6858000" cy="1010303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Муниципальное бюджетное учреждение дополнительного образования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«Центр детского творчества «Солнечный»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8" y="208640"/>
            <a:ext cx="1374921" cy="127719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Picture 2" descr="S201000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223700" y="3673455"/>
            <a:ext cx="4507472" cy="310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778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27584" y="6554398"/>
            <a:ext cx="6858000" cy="30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30 ноября 2021 года</a:t>
            </a:r>
            <a:endParaRPr lang="ru-RU" sz="1400" b="1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07288" y="3410677"/>
            <a:ext cx="6921078" cy="400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rgbClr val="C00000"/>
                </a:solidFill>
              </a:rPr>
              <a:t>Инновационный каскад - 2021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4634" y="3885119"/>
            <a:ext cx="4259366" cy="2677656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glow>
              <a:schemeClr val="accent1"/>
            </a:glow>
            <a:softEdge rad="127000"/>
          </a:effectLst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cs typeface="Aharoni" panose="02010803020104030203" pitchFamily="2" charset="-79"/>
              </a:rPr>
              <a:t>Наш адрес: 152907, Ярославская область, </a:t>
            </a:r>
          </a:p>
          <a:p>
            <a:r>
              <a:rPr lang="ru-RU" altLang="ru-RU" sz="1400" b="1" dirty="0" smtClean="0">
                <a:cs typeface="Aharoni" panose="02010803020104030203" pitchFamily="2" charset="-79"/>
              </a:rPr>
              <a:t>г. Рыбинск, проспект Ленина, д. 181</a:t>
            </a:r>
          </a:p>
          <a:p>
            <a:r>
              <a:rPr lang="ru-RU" altLang="ru-RU" sz="1400" b="1" dirty="0" smtClean="0">
                <a:cs typeface="Aharoni" panose="02010803020104030203" pitchFamily="2" charset="-79"/>
              </a:rPr>
              <a:t>Наши </a:t>
            </a:r>
            <a:r>
              <a:rPr lang="ru-RU" altLang="ru-RU" sz="1400" b="1" dirty="0">
                <a:cs typeface="Aharoni" panose="02010803020104030203" pitchFamily="2" charset="-79"/>
              </a:rPr>
              <a:t>контакты</a:t>
            </a:r>
            <a:r>
              <a:rPr lang="ru-RU" altLang="ru-RU" sz="1400" b="1" dirty="0" smtClean="0">
                <a:cs typeface="Aharoni" panose="02010803020104030203" pitchFamily="2" charset="-79"/>
              </a:rPr>
              <a:t>:</a:t>
            </a:r>
          </a:p>
          <a:p>
            <a:r>
              <a:rPr lang="ru-RU" altLang="ru-RU" sz="1400" b="1" dirty="0" smtClean="0">
                <a:cs typeface="Aharoni" panose="02010803020104030203" pitchFamily="2" charset="-79"/>
              </a:rPr>
              <a:t>Телефон: 8(4855) 55-03-08, 55-00-34, 55-86-91</a:t>
            </a:r>
            <a:endParaRPr lang="ru-RU" altLang="ru-RU" sz="1400" b="1" dirty="0">
              <a:cs typeface="Aharoni" panose="02010803020104030203" pitchFamily="2" charset="-79"/>
            </a:endParaRPr>
          </a:p>
          <a:p>
            <a:r>
              <a:rPr lang="ru-RU" altLang="ru-RU" sz="1400" b="1" dirty="0">
                <a:cs typeface="Aharoni" panose="02010803020104030203" pitchFamily="2" charset="-79"/>
              </a:rPr>
              <a:t>Сайт – </a:t>
            </a:r>
            <a:r>
              <a:rPr lang="en-US" altLang="ru-RU" sz="1400" b="1" dirty="0">
                <a:cs typeface="Aharoni" panose="02010803020104030203" pitchFamily="2" charset="-79"/>
                <a:hlinkClick r:id="rId5"/>
              </a:rPr>
              <a:t>https://sun-ryb.edu.yar.ru</a:t>
            </a:r>
            <a:r>
              <a:rPr lang="ru-RU" altLang="ru-RU" sz="1400" b="1" dirty="0">
                <a:cs typeface="Aharoni" panose="02010803020104030203" pitchFamily="2" charset="-79"/>
              </a:rPr>
              <a:t> </a:t>
            </a:r>
          </a:p>
          <a:p>
            <a:r>
              <a:rPr lang="ru-RU" altLang="ru-RU" sz="1400" b="1" dirty="0">
                <a:cs typeface="Aharoni" panose="02010803020104030203" pitchFamily="2" charset="-79"/>
              </a:rPr>
              <a:t>Группа в Контакте - </a:t>
            </a:r>
            <a:r>
              <a:rPr lang="en-US" altLang="ru-RU" sz="1400" b="1" dirty="0">
                <a:cs typeface="Aharoni" panose="02010803020104030203" pitchFamily="2" charset="-79"/>
                <a:hlinkClick r:id="rId6"/>
              </a:rPr>
              <a:t>https://</a:t>
            </a:r>
            <a:r>
              <a:rPr lang="en-US" altLang="ru-RU" sz="1400" b="1" dirty="0" smtClean="0">
                <a:cs typeface="Aharoni" panose="02010803020104030203" pitchFamily="2" charset="-79"/>
                <a:hlinkClick r:id="rId6"/>
              </a:rPr>
              <a:t>vk.com/club150409386</a:t>
            </a:r>
            <a:endParaRPr lang="ru-RU" altLang="ru-RU" sz="1400" b="1" dirty="0" smtClean="0">
              <a:cs typeface="Aharoni" panose="02010803020104030203" pitchFamily="2" charset="-79"/>
            </a:endParaRPr>
          </a:p>
          <a:p>
            <a:r>
              <a:rPr lang="ru-RU" altLang="ru-RU" sz="1400" b="1" dirty="0" smtClean="0">
                <a:cs typeface="Aharoni" panose="02010803020104030203" pitchFamily="2" charset="-79"/>
              </a:rPr>
              <a:t>Авторы:</a:t>
            </a:r>
          </a:p>
          <a:p>
            <a:r>
              <a:rPr lang="ru-RU" altLang="ru-RU" sz="1400" b="1" dirty="0" smtClean="0">
                <a:cs typeface="Aharoni" panose="02010803020104030203" pitchFamily="2" charset="-79"/>
              </a:rPr>
              <a:t>директор – Завьялова Светлана Вячеславовна;</a:t>
            </a:r>
          </a:p>
          <a:p>
            <a:r>
              <a:rPr lang="ru-RU" altLang="ru-RU" sz="1400" b="1" dirty="0">
                <a:cs typeface="Aharoni" panose="02010803020104030203" pitchFamily="2" charset="-79"/>
              </a:rPr>
              <a:t>з</a:t>
            </a:r>
            <a:r>
              <a:rPr lang="ru-RU" altLang="ru-RU" sz="1400" b="1" dirty="0" smtClean="0">
                <a:cs typeface="Aharoni" panose="02010803020104030203" pitchFamily="2" charset="-79"/>
              </a:rPr>
              <a:t>ам. директора по УВР – Бабалова Ольга Владимировна;</a:t>
            </a:r>
          </a:p>
          <a:p>
            <a:r>
              <a:rPr lang="ru-RU" altLang="ru-RU" sz="1400" b="1" dirty="0">
                <a:cs typeface="Aharoni" panose="02010803020104030203" pitchFamily="2" charset="-79"/>
              </a:rPr>
              <a:t>р</a:t>
            </a:r>
            <a:r>
              <a:rPr lang="ru-RU" altLang="ru-RU" sz="1400" b="1" dirty="0" smtClean="0">
                <a:cs typeface="Aharoni" panose="02010803020104030203" pitchFamily="2" charset="-79"/>
              </a:rPr>
              <a:t>уководитель структурного подразделения, </a:t>
            </a:r>
          </a:p>
          <a:p>
            <a:r>
              <a:rPr lang="ru-RU" altLang="ru-RU" sz="1400" b="1" dirty="0" smtClean="0">
                <a:cs typeface="Aharoni" panose="02010803020104030203" pitchFamily="2" charset="-79"/>
              </a:rPr>
              <a:t>педагог – Левашова Елена Викторовна.</a:t>
            </a:r>
            <a:endParaRPr lang="ru-RU" altLang="ru-RU" sz="1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97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Мониторинг процесса и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реализации проекта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34721"/>
              </p:ext>
            </p:extLst>
          </p:nvPr>
        </p:nvGraphicFramePr>
        <p:xfrm>
          <a:off x="899592" y="1412776"/>
          <a:ext cx="7933563" cy="476693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966367"/>
                <a:gridCol w="3967196"/>
              </a:tblGrid>
              <a:tr h="5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Показатель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Создан электронный ресурс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наполнения созданными материалами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Включенность педагогических работников в проект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менее 80%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Включенность в воспитательные мероприятия учащихся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менее 50%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Включенность родителей в воспитательные мероприятия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менее 20%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Эффективность созданного электронного ресурса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% охвата участников образовательных отношений данным проектом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Ресурсное обеспечение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00482906"/>
              </p:ext>
            </p:extLst>
          </p:nvPr>
        </p:nvGraphicFramePr>
        <p:xfrm>
          <a:off x="1187624" y="1133837"/>
          <a:ext cx="7285490" cy="517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Риски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628"/>
              </p:ext>
            </p:extLst>
          </p:nvPr>
        </p:nvGraphicFramePr>
        <p:xfrm>
          <a:off x="1115616" y="1556792"/>
          <a:ext cx="7717538" cy="439248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858366"/>
                <a:gridCol w="3859172"/>
              </a:tblGrid>
              <a:tr h="474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Возможные риски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Минимизация рисков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9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отсутствие у педагогов готовности что-то менять в работе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стимулирование работников, мотивация к новой форме работы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9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пассивность учащихся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включение учащихся в создание и работу проекта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9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неэффективность разработанных воспитательных мероприятий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использование новых форм работы, интересных новому поколению детей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9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неуверенность родителей в эффективности работы по проекту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привлечение родителей к работе над проектом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1477" y="2102786"/>
            <a:ext cx="7886700" cy="5567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СПАСИБО </a:t>
            </a:r>
          </a:p>
          <a:p>
            <a:pPr algn="ctr"/>
            <a:r>
              <a:rPr lang="ru-RU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ЗА ВНИМАНИЕ!</a:t>
            </a:r>
            <a:endParaRPr lang="ru-RU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103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1259632" y="908720"/>
            <a:ext cx="7344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Научный руководитель –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Грекова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Мария Андреевна,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старший методист Регионального модельного центра дополнительного образования Ярославской области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ГАУ ДПО ЯО «Институт развития образования»</a:t>
            </a:r>
          </a:p>
          <a:p>
            <a:pPr algn="ctr"/>
            <a:endParaRPr lang="ru-RU" sz="20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Консультант –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Карастелина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Светлана Владимировна,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аместитель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директора по информационным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технологиям,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Почётный работник общего образования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РФ,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МУ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ДПО «Информационно-образовательный центр» 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5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Актуальность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4920" y="9087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42925" algn="just"/>
            <a:r>
              <a:rPr lang="ru-RU" dirty="0">
                <a:ea typeface="Calibri" panose="020F0502020204030204" pitchFamily="34" charset="0"/>
              </a:rPr>
              <a:t>Что же не устраивает государство, общество в существующей системе воспитания учащихся и почему так остро, </a:t>
            </a:r>
            <a:r>
              <a:rPr lang="ru-RU" b="1" dirty="0">
                <a:ea typeface="Calibri" panose="020F0502020204030204" pitchFamily="34" charset="0"/>
              </a:rPr>
              <a:t>амбициозно поставлена задача поиска новых подходов в воспитании?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1608"/>
            <a:ext cx="2012731" cy="201273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19" y="2593882"/>
            <a:ext cx="2731323" cy="182179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10" y="4163856"/>
            <a:ext cx="2129698" cy="14588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3"/>
          <p:cNvSpPr txBox="1"/>
          <p:nvPr/>
        </p:nvSpPr>
        <p:spPr>
          <a:xfrm>
            <a:off x="1129124" y="2189758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Цифровизация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624291" y="1908354"/>
            <a:ext cx="330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Информационное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пространство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5780958" y="1728093"/>
            <a:ext cx="3139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Полноценное воспитание –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смещение акцентов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на взаимодействие с семьей</a:t>
            </a:r>
            <a:endParaRPr lang="ru-RU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13" y="2441576"/>
            <a:ext cx="3407534" cy="1974098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26" y="4922186"/>
            <a:ext cx="2808466" cy="187157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4" name="TextBox 17"/>
          <p:cNvSpPr txBox="1"/>
          <p:nvPr/>
        </p:nvSpPr>
        <p:spPr>
          <a:xfrm>
            <a:off x="869098" y="4644845"/>
            <a:ext cx="460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Вектор трансформации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1196" y="5172815"/>
            <a:ext cx="5460466" cy="14239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cs typeface="Times New Roman" panose="02020603050405020304" pitchFamily="18" charset="0"/>
              </a:rPr>
              <a:t>формирование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потенциал, готовой к мирному созиданию и защите Родины</a:t>
            </a:r>
          </a:p>
        </p:txBody>
      </p:sp>
    </p:spTree>
    <p:extLst>
      <p:ext uri="{BB962C8B-B14F-4D97-AF65-F5344CB8AC3E}">
        <p14:creationId xmlns:p14="http://schemas.microsoft.com/office/powerpoint/2010/main" val="41581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Цели и задачи проекта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3076065"/>
            <a:ext cx="8293602" cy="276998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dirty="0"/>
              <a:t>Миссия Цифровой воспитательной </a:t>
            </a:r>
            <a:r>
              <a:rPr lang="ru-RU" b="1" dirty="0" smtClean="0"/>
              <a:t>среды</a:t>
            </a:r>
          </a:p>
          <a:p>
            <a:endParaRPr lang="ru-RU" dirty="0"/>
          </a:p>
          <a:p>
            <a:pPr algn="just"/>
            <a:r>
              <a:rPr lang="ru-RU" sz="2000" dirty="0"/>
              <a:t>как </a:t>
            </a:r>
            <a:r>
              <a:rPr lang="ru-RU" sz="2000" dirty="0" err="1"/>
              <a:t>воспитательно</a:t>
            </a:r>
            <a:r>
              <a:rPr lang="ru-RU" sz="2000" dirty="0"/>
              <a:t>-образовательной системы состоит в разработке и внедрении педагогических технологий, позволяющих получить качественно новые результаты воспитания путем включения максимального количества детей в интеллектуально-познавательную, инновационную и социально значимую деятельность средствами дополнительного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3965" y="1412776"/>
            <a:ext cx="71287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Цель проекта</a:t>
            </a:r>
            <a:r>
              <a:rPr lang="ru-RU" dirty="0">
                <a:solidFill>
                  <a:prstClr val="black"/>
                </a:solidFill>
              </a:rPr>
              <a:t>  – создание единой воспитательной среды для всех участников образовательных отношений в условиях </a:t>
            </a:r>
            <a:r>
              <a:rPr lang="ru-RU" dirty="0" err="1">
                <a:solidFill>
                  <a:prstClr val="black"/>
                </a:solidFill>
              </a:rPr>
              <a:t>цифровизации</a:t>
            </a:r>
            <a:r>
              <a:rPr lang="ru-RU" dirty="0">
                <a:solidFill>
                  <a:prstClr val="black"/>
                </a:solidFill>
              </a:rPr>
              <a:t>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Проектное решение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58" y="980728"/>
            <a:ext cx="3048963" cy="184462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5" y="1954204"/>
            <a:ext cx="2492774" cy="195340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0817606"/>
              </p:ext>
            </p:extLst>
          </p:nvPr>
        </p:nvGraphicFramePr>
        <p:xfrm>
          <a:off x="2148915" y="3907606"/>
          <a:ext cx="5280248" cy="279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05" y="1996436"/>
            <a:ext cx="2558355" cy="19187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3514106" y="2955819"/>
            <a:ext cx="2549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714693" y="3915202"/>
            <a:ext cx="1551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6707086" y="3807480"/>
            <a:ext cx="2199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Целевые группы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2198514"/>
              </p:ext>
            </p:extLst>
          </p:nvPr>
        </p:nvGraphicFramePr>
        <p:xfrm>
          <a:off x="1403649" y="1133837"/>
          <a:ext cx="7272808" cy="522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Этапы реализации проекта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82463"/>
              </p:ext>
            </p:extLst>
          </p:nvPr>
        </p:nvGraphicFramePr>
        <p:xfrm>
          <a:off x="827585" y="1133837"/>
          <a:ext cx="7645530" cy="502728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304255"/>
                <a:gridCol w="5341275"/>
              </a:tblGrid>
              <a:tr h="1235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этап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подготовительный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(январь-март, 2022)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Подготовительный этап предполагает проведение совещаний, назначение ответственных за работу над проектом, создание творческой группы, ознакомление с проектом участников образовательных отношений.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5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этап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практический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(апрель, 2022 - август, 2023)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Практический этап предполагает создание и разработку новых форм воспитательной деятельности, создание методических и дидактических материалов для педагогов, учащихся, родителей. Проведение конкурсов для педагогических работников. Создание электронного ресурса, привлечение для работы в сети участников образовательных отношений. Поиск социальных партнеров для реализации воспитательных мероприятий.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48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этап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аналитический (итоговый)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сентябрь-декабрь, 2023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Аналитический этап предполагает анализ эффективности созданного продукта и проекта в целом, проведение мониторинговых исследований, экспертизу и презентацию проекта.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80044" y="167272"/>
            <a:ext cx="7886700" cy="764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Планируемые результаты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8472" y="1133837"/>
            <a:ext cx="4014046" cy="867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создание единого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электронного ресурса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1" y="1296344"/>
            <a:ext cx="896016" cy="54209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27725" y="2197449"/>
            <a:ext cx="5439102" cy="867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разработка модели мониторинга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эффективности воспитательной    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708" y="3313900"/>
            <a:ext cx="4134679" cy="867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совместная работа по  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воспитанию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7814" y="4632955"/>
            <a:ext cx="5313595" cy="910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создание электронного ресурса/ виртуальных площадок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для педагогических работников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445359" y="1332682"/>
            <a:ext cx="805546" cy="50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2" name="Рисунок 11" descr="439580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" y="3323235"/>
            <a:ext cx="961609" cy="822573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4412747" y="3484134"/>
            <a:ext cx="800788" cy="50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9725" y="1197052"/>
            <a:ext cx="3700330" cy="946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нутриведомственное и межведомственное взаимодействие, сетевое, социальное партнерство, коллективное проектирование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3535" y="3258420"/>
            <a:ext cx="3816608" cy="9522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заимосвязь с семьей, выстраивание единой системы воспитания, повышение личности педагога/классного руководителя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478616" y="1683100"/>
            <a:ext cx="224283" cy="8164062"/>
          </a:xfrm>
          <a:prstGeom prst="righ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33"/>
          <p:cNvSpPr txBox="1"/>
          <p:nvPr/>
        </p:nvSpPr>
        <p:spPr>
          <a:xfrm>
            <a:off x="1266107" y="5877272"/>
            <a:ext cx="721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диное воспитательное пространство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53197"/>
            <a:ext cx="839564" cy="75560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77" y="4773482"/>
            <a:ext cx="914866" cy="62973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1379" y="230656"/>
            <a:ext cx="7886700" cy="7644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Результаты по уровням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2" y="91900"/>
            <a:ext cx="1121665" cy="1041937"/>
          </a:xfrm>
          <a:prstGeom prst="rect">
            <a:avLst/>
          </a:prstGeom>
          <a:effectLst>
            <a:softEdge rad="889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1372462"/>
              </p:ext>
            </p:extLst>
          </p:nvPr>
        </p:nvGraphicFramePr>
        <p:xfrm>
          <a:off x="683568" y="1133836"/>
          <a:ext cx="8064896" cy="531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29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692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2_Тема Office</vt:lpstr>
      <vt:lpstr>«Создание единой доступной воспитательной среды в условиях цифровизации общества»</vt:lpstr>
      <vt:lpstr>Презентация PowerPoint</vt:lpstr>
      <vt:lpstr>Актуальность</vt:lpstr>
      <vt:lpstr>Цели и задачи проекта</vt:lpstr>
      <vt:lpstr>Проектное решение</vt:lpstr>
      <vt:lpstr>Целевые группы</vt:lpstr>
      <vt:lpstr>Этапы реализации проекта</vt:lpstr>
      <vt:lpstr>Планируемые результаты</vt:lpstr>
      <vt:lpstr>Результаты по уровням</vt:lpstr>
      <vt:lpstr>Мониторинг процесса и  реализации проекта</vt:lpstr>
      <vt:lpstr>Ресурсное обеспечение</vt:lpstr>
      <vt:lpstr>Риски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единой доступной воспитательной среды в условиях цифровизации общества»</dc:title>
  <dc:creator>Ольга</dc:creator>
  <cp:lastModifiedBy>Ольга</cp:lastModifiedBy>
  <cp:revision>20</cp:revision>
  <dcterms:created xsi:type="dcterms:W3CDTF">2021-11-29T05:10:31Z</dcterms:created>
  <dcterms:modified xsi:type="dcterms:W3CDTF">2021-12-05T04:10:15Z</dcterms:modified>
</cp:coreProperties>
</file>